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187" autoAdjust="0"/>
  </p:normalViewPr>
  <p:slideViewPr>
    <p:cSldViewPr snapToGrid="0">
      <p:cViewPr varScale="1">
        <p:scale>
          <a:sx n="69" d="100"/>
          <a:sy n="69" d="100"/>
        </p:scale>
        <p:origin x="115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C1A15-7F0D-4315-972D-A44F9B7560D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BBA7-7B01-4E4A-A2BC-9003C0A50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A%AF%DB%8C%D9%86%D9%87_%D9%86%D9%8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a.wikipedia.org/wiki/%DA%A9%D8%B4%D8%A7%D9%88%D8%B1%D8%B2%DB%8C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جزایر کالدونیای جدید به وسعت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۱۸،۵۷۵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کیلومتر مربع وجمعیتی حدود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۲۱۶،۰۰۰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نفر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، شامل چند جزیره کوچک و یک جزیره اصلی است که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درآبهای غربی اقیانوس آرام و در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۱،۵۰۰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کیلومتری کرانه‌های خاوری استرالیا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محدوده ملانزی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جای دارد و مرکز آن نومئا است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که سازمان منطقه ای جامعه اقیانوسیه نیز در آن قرار دارد.</a:t>
            </a:r>
            <a:endParaRPr lang="fa-I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ملانزی‌های بومی این سرزمین از نسل مردمان ساکن جزیره </a:t>
            </a:r>
            <a:r>
              <a:rPr lang="fa-I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گینه نو"/>
              </a:rPr>
              <a:t>گینه نو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هستند که از ۵۰ هزار سال پیش به این جزایر کوچ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کردند.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آن‌ها دریانوردانی ماهر بودند که از </a:t>
            </a:r>
            <a:r>
              <a:rPr lang="fa-I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کشاورزی"/>
              </a:rPr>
              <a:t>کشاورزی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نیز آگاهی داشتند و بر منطقه بزرگی در اقیانوس آرام تأثیر گذاشته‌اند.</a:t>
            </a:r>
            <a:endParaRPr lang="fa-I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06FD4-D9CF-4B70-A315-16203269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92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استعمار در تمام زمینه ها مانع رشد و پیشرفت این جزیره شده است. از مجموعه جمعیت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216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نفری تنها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۴۵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درصد کاناک می‌باشند.و 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۳۵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درصد اروپایی مخصوصا فرانسه،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۱۵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درصد آسیایی و سایر مردم نقاط اقیانوس آرام. کاناک‌ها بین سالهای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۱۹۸۴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تا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۱۹۸۸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به رهبری "ژان ماری تیجیبائو" برای استقلال کشورشان تلاش زیادی کرده‌اند اما به نتیجه‌ای نرسیده‌اند . تیجیبائو رهبر جنبش استقلال طلب کاناک طرح افتتاح سازمان توسعه فرهنگی کاناک را با اهداف ترویج میراث زبان‌شناسی و باستان شناسی عنوان و صنایع دستی و هنر را در سرتاسر ناحیه تشویق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می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کند.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ادامه مطلب در فایل اصلی...............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06FD4-D9CF-4B70-A315-16203269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03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dirty="0" smtClean="0">
                <a:solidFill>
                  <a:schemeClr val="tx1"/>
                </a:solidFill>
              </a:rPr>
              <a:t>مطالب توضیحی در فایل اصلی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06FD4-D9CF-4B70-A315-16203269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4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06FD4-D9CF-4B70-A315-16203269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9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لطفا جهت دریافت مطالب کامل به فایل اصلی مراجعه کنید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06FD4-D9CF-4B70-A315-16203269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61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83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25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18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89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87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58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6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0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4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B930B-F99F-40D5-B7D7-E123448B191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41711-C108-492C-9D02-2F43A50773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513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Emblem_of_New_Caledonia.svg?uselang=fa" TargetMode="External"/><Relationship Id="rId11" Type="http://schemas.openxmlformats.org/officeDocument/2006/relationships/hyperlink" Target="https://commons.wikimedia.org/wiki/File:LocationNewCaledonia.png?uselang=fa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hyperlink" Target="https://fa.wikipedia.org/wiki/%D9%BE%D8%B1%D9%88%D9%86%D8%AF%D9%87:Flag_of_France.sv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commons.wikimedia.org/wiki/File:New_Caledonia_-_S199828000484.jpg?uselang=f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0.wdp"/><Relationship Id="rId10" Type="http://schemas.microsoft.com/office/2007/relationships/hdphoto" Target="../media/hdphoto12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8502" y="837881"/>
            <a:ext cx="4655827" cy="61883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EntezareZohoor B4" panose="00000700000000000000" pitchFamily="2" charset="-78"/>
              </a:rPr>
              <a:t>کالدونیای جدید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EntezareZohoor B4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4" y="2362447"/>
            <a:ext cx="11269517" cy="3905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97141" y="1596412"/>
            <a:ext cx="44807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/>
                <a:solidFill>
                  <a:srgbClr val="45CBE8"/>
                </a:solidFill>
                <a:effectLst/>
                <a:uLnTx/>
                <a:uFillTx/>
                <a:latin typeface="Gill Sans MT" panose="020B0502020104020203"/>
                <a:ea typeface="+mn-ea"/>
                <a:cs typeface="A EntezareZohoor B4" panose="00000700000000000000" pitchFamily="2" charset="-78"/>
              </a:rPr>
              <a:t>"مرکز فرهنگی ژان ماری تیجیبائو" 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45CBE8"/>
              </a:solidFill>
              <a:effectLst/>
              <a:uLnTx/>
              <a:uFillTx/>
              <a:latin typeface="Gill Sans MT" panose="020B0502020104020203"/>
              <a:ea typeface="+mn-ea"/>
              <a:cs typeface="A EntezareZohoor B4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8484" y="0"/>
            <a:ext cx="1838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بسم الله </a:t>
            </a:r>
            <a:r>
              <a:rPr kumimoji="0" lang="fa-IR" sz="2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الرحمن</a:t>
            </a:r>
            <a:r>
              <a:rPr kumimoji="0" lang="fa-IR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 ارحیم</a:t>
            </a:r>
            <a:endParaRPr kumimoji="0" lang="en-US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_PDMS_Saleem_QuranFont" panose="02010000000000000000" pitchFamily="2" charset="-78"/>
              <a:ea typeface="+mn-ea"/>
              <a:cs typeface="_PDMS_Saleem_QuranFont" panose="0201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5" y="864127"/>
            <a:ext cx="697304" cy="12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18" y="1246909"/>
            <a:ext cx="11375849" cy="5394038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 rot="10800000">
            <a:off x="7130027" y="646541"/>
            <a:ext cx="4632494" cy="73890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Chevron 3"/>
          <p:cNvSpPr/>
          <p:nvPr/>
        </p:nvSpPr>
        <p:spPr>
          <a:xfrm rot="10800000">
            <a:off x="6048180" y="646540"/>
            <a:ext cx="1244446" cy="73891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 rot="10800000">
            <a:off x="5204099" y="646540"/>
            <a:ext cx="975800" cy="738910"/>
          </a:xfrm>
          <a:prstGeom prst="chevron">
            <a:avLst>
              <a:gd name="adj" fmla="val 583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9901" y="785078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معرفی و موقعیت جغرافیایی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12934" y="1633555"/>
          <a:ext cx="6149587" cy="475928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41106">
                  <a:extLst>
                    <a:ext uri="{9D8B030D-6E8A-4147-A177-3AD203B41FA5}">
                      <a16:colId xmlns:a16="http://schemas.microsoft.com/office/drawing/2014/main" val="3464463606"/>
                    </a:ext>
                  </a:extLst>
                </a:gridCol>
                <a:gridCol w="1908481">
                  <a:extLst>
                    <a:ext uri="{9D8B030D-6E8A-4147-A177-3AD203B41FA5}">
                      <a16:colId xmlns:a16="http://schemas.microsoft.com/office/drawing/2014/main" val="118390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New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 Caledonia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کالدونیای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جدید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02110"/>
                  </a:ext>
                </a:extLst>
              </a:tr>
              <a:tr h="1345525">
                <a:tc>
                  <a:txBody>
                    <a:bodyPr/>
                    <a:lstStyle/>
                    <a:p>
                      <a:pPr algn="ctr"/>
                      <a:endParaRPr lang="en-US" sz="22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نشان ملی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97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نومئا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پایتخت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4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جمهوری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نوع حکومت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7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فرانسوی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زبان رسمی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48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فرانک اقیانوسیه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واحد پول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0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مسیحیت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مذهب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02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18575 کیلو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متر مربع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مساحت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75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216000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جمعیت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980885"/>
                  </a:ext>
                </a:extLst>
              </a:tr>
            </a:tbl>
          </a:graphicData>
        </a:graphic>
      </p:graphicFrame>
      <p:pic>
        <p:nvPicPr>
          <p:cNvPr id="8" name="Picture 7" descr="https://upload.wikimedia.org/wikipedia/fa/thumb/c/c3/Flag_of_France.svg/125px-Flag_of_France.svg.png">
            <a:hlinkClick r:id="rId4" tooltip="&quot;پرچم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192" y="2348651"/>
            <a:ext cx="1018385" cy="59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upload.wikimedia.org/wikipedia/commons/thumb/d/d0/Emblem_of_New_Caledonia.svg/85px-Emblem_of_New_Caledonia.svg.png">
            <a:hlinkClick r:id="rId6" tooltip="&quot;نشان ملی&quot;"/>
          </p:cNvPr>
          <p:cNvPicPr/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890" y="2137778"/>
            <a:ext cx="546296" cy="101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498" y="4738135"/>
            <a:ext cx="2072370" cy="190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LocationNewCaledonia.png">
            <a:hlinkClick r:id="rId11"/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801" y="3082243"/>
            <a:ext cx="2378710" cy="150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https://upload.wikimedia.org/wikipedia/commons/thumb/8/80/New_Caledonia_-_S199828000484.jpg/200px-New_Caledonia_-_S199828000484.jpg">
            <a:hlinkClick r:id="rId14"/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96" y="646539"/>
            <a:ext cx="1905000" cy="225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606448" y="2905234"/>
            <a:ext cx="700405" cy="120330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279737" y="2892708"/>
            <a:ext cx="194134" cy="121582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29216" y="4496844"/>
            <a:ext cx="892282" cy="24129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53644" y="4484318"/>
            <a:ext cx="1167854" cy="215662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8" y="1246909"/>
            <a:ext cx="11375849" cy="5394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807" y="816021"/>
            <a:ext cx="41793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تاریخچه مرکز فرهنگی ژان ماری تیجیبائو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sp>
        <p:nvSpPr>
          <p:cNvPr id="10" name="Pentagon 9"/>
          <p:cNvSpPr/>
          <p:nvPr/>
        </p:nvSpPr>
        <p:spPr>
          <a:xfrm rot="10800000">
            <a:off x="7130027" y="646541"/>
            <a:ext cx="4632494" cy="73890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Chevron 10"/>
          <p:cNvSpPr/>
          <p:nvPr/>
        </p:nvSpPr>
        <p:spPr>
          <a:xfrm rot="10800000">
            <a:off x="6048180" y="646540"/>
            <a:ext cx="1244446" cy="73891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Chevron 11"/>
          <p:cNvSpPr/>
          <p:nvPr/>
        </p:nvSpPr>
        <p:spPr>
          <a:xfrm rot="10800000">
            <a:off x="5204099" y="646540"/>
            <a:ext cx="975800" cy="738910"/>
          </a:xfrm>
          <a:prstGeom prst="chevron">
            <a:avLst>
              <a:gd name="adj" fmla="val 583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6335" y="800631"/>
            <a:ext cx="454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تاریخچه مرکز فرهنگی ژان ماری تیجیبائو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89926" y="1605444"/>
            <a:ext cx="9638230" cy="50091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3171" y="1868680"/>
            <a:ext cx="94400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از جمعیت 216000 نفری :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کاناک‌ها بین سالهای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۱۹۸۴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تا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۱۹۸۸ </a:t>
            </a: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تلاش زیادی برای حفظ استقلال کشور خود کردند.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تیجیبائو رهبر جنبش استقلال طلب کاناک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طرح افتتاح سازمان توسعه فرهنگی کاناک را با اهداف ترویج میراث زبان‌شناسی و باستان شناسی عنوان 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می‌کند</a:t>
            </a: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.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 </a:t>
            </a: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ترور تیجیبائو در سال : 1989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این برنامه‌ها بعد از کشته شدن تیجیبائو برای تسکین احساسات محلی به اجرا 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درآمد</a:t>
            </a: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طراحی به "رنزو پیانو" محول و در طی سالها ی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۱۹۹۸-۱۹۹۳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 ساخته شد.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482" y="1884067"/>
            <a:ext cx="41168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45% مردم کاناک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35% اروپایی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15% آسیایی و سایر مردم نقاط اقیانوس آرام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377645" y="2154059"/>
            <a:ext cx="531223" cy="435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220891" y="2606638"/>
            <a:ext cx="696686" cy="26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386354" y="2678137"/>
            <a:ext cx="531223" cy="390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941" y="2103668"/>
            <a:ext cx="3412470" cy="181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00" t="57128" r="2581" b="1854"/>
          <a:stretch/>
        </p:blipFill>
        <p:spPr>
          <a:xfrm>
            <a:off x="746042" y="643866"/>
            <a:ext cx="3019259" cy="134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8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8" y="1246909"/>
            <a:ext cx="11375849" cy="5394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4213" y="785163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معرفی و موقعیت جغرافیایی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 rot="10800000">
            <a:off x="7130027" y="646541"/>
            <a:ext cx="4632494" cy="73890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 rot="10800000">
            <a:off x="6048180" y="646540"/>
            <a:ext cx="1244446" cy="73891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Chevron 8"/>
          <p:cNvSpPr/>
          <p:nvPr/>
        </p:nvSpPr>
        <p:spPr>
          <a:xfrm rot="10800000">
            <a:off x="5204099" y="646540"/>
            <a:ext cx="975800" cy="738910"/>
          </a:xfrm>
          <a:prstGeom prst="chevron">
            <a:avLst>
              <a:gd name="adj" fmla="val 583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5130" y="785163"/>
            <a:ext cx="247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معرفی سایت مجموعه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3281" y="2340462"/>
            <a:ext cx="9638230" cy="33588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9789" y="2340462"/>
            <a:ext cx="9427644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در </a:t>
            </a:r>
            <a:r>
              <a:rPr kumimoji="0" lang="fa-I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10 کیلومتری شرق نومئا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طرح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پروژه از شکل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محل وبرجستگی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آن گرفته شده 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است</a:t>
            </a: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طرح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درطول یک ستون فقرات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امتداد می‌یابد که طول آن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230 متر 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است</a:t>
            </a: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محل قرارگیری پروژه </a:t>
            </a: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: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تاج </a:t>
            </a:r>
            <a:r>
              <a:rPr kumimoji="0" lang="ar-S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جزیره</a:t>
            </a:r>
            <a:endParaRPr kumimoji="0" lang="fa-IR" sz="2200" b="1" i="0" u="none" strike="noStrike" kern="1200" cap="none" spc="0" normalizeH="0" baseline="0" noProof="0" dirty="0" smtClean="0">
              <a:ln>
                <a:noFill/>
              </a:ln>
              <a:solidFill>
                <a:srgbClr val="1A3260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سازمان ای دی سی کی (سازمان گسترش فرهنگی کاناک) بنا داشت که این مرکز فرهنگی را در قلب شهر بنا 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کند</a:t>
            </a: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گرمای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شدید خورشید نیمه حاره‌ای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عامل دیگری می‌باشد که تاثیر بر روی طراحی این ساختمان داشته است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 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38845" r="11884" b="3449"/>
          <a:stretch/>
        </p:blipFill>
        <p:spPr>
          <a:xfrm>
            <a:off x="588323" y="884579"/>
            <a:ext cx="4285141" cy="240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18" y="1246909"/>
            <a:ext cx="11375849" cy="5394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4213" y="785163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معرفی و موقعیت جغرافیایی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 rot="10800000">
            <a:off x="7130027" y="646541"/>
            <a:ext cx="4632494" cy="73890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 rot="10800000">
            <a:off x="6048180" y="646540"/>
            <a:ext cx="1244446" cy="73891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Chevron 8"/>
          <p:cNvSpPr/>
          <p:nvPr/>
        </p:nvSpPr>
        <p:spPr>
          <a:xfrm rot="10800000">
            <a:off x="5204099" y="646540"/>
            <a:ext cx="975800" cy="738910"/>
          </a:xfrm>
          <a:prstGeom prst="chevron">
            <a:avLst>
              <a:gd name="adj" fmla="val 583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9609" y="785163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ایده طراحی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69133" y="2242961"/>
            <a:ext cx="9325285" cy="365907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7389" y="2422108"/>
            <a:ext cx="4450257" cy="104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عکس های بیشتر و مطالب در فایل اصلی قرار دارد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169" y="3668056"/>
            <a:ext cx="1550821" cy="193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6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8" y="1246909"/>
            <a:ext cx="11375849" cy="5394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4213" y="785163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معرفی و موقعیت جغرافیایی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 rot="10800000">
            <a:off x="7130027" y="646541"/>
            <a:ext cx="4632494" cy="73890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 rot="10800000">
            <a:off x="6048180" y="646540"/>
            <a:ext cx="1244446" cy="73891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Chevron 8"/>
          <p:cNvSpPr/>
          <p:nvPr/>
        </p:nvSpPr>
        <p:spPr>
          <a:xfrm rot="10800000">
            <a:off x="5204099" y="646540"/>
            <a:ext cx="975800" cy="738910"/>
          </a:xfrm>
          <a:prstGeom prst="chevron">
            <a:avLst>
              <a:gd name="adj" fmla="val 583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1491" y="785163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طرح کلی مجموعه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3718" y="1662542"/>
            <a:ext cx="11370701" cy="30403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" y="1672992"/>
            <a:ext cx="108392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ده واحد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یک شکل و با سه اندازه متفاوت </a:t>
            </a: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چهار واحد کوچک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با قطر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۹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 متر و ارتفاع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۱۸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 متر،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سه واحد متوسط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با قطر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۸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 متر و ارتفاع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۲۲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 متر،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سه واحد بزرک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با قطر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۱۳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٫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۵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 متر و ارتفاع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۲۸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 متر </a:t>
            </a: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دراطراف هر کدام از این واحدها،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دو ردیف عمودی رگه چوبی </a:t>
            </a: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قرار 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دارد</a:t>
            </a: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>در برابر طوفان‌های موسمی به وسیله سرپوشی بر روی رگه‌های چوبی از جنس فولاد پیچ و مهر شده‌اند. </a:t>
            </a: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B Mitra" panose="00000400000000000000" pitchFamily="2" charset="-78"/>
              </a:rPr>
            </a:b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B Mitra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2" y="688932"/>
            <a:ext cx="4770133" cy="146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G:\مرکز فرهنگی ژان ماری تجیبائو\jean marie tjibao\5xrp8g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8573" y="4811750"/>
            <a:ext cx="3208713" cy="182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16" y="4811750"/>
            <a:ext cx="2751963" cy="182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730" y="4811750"/>
            <a:ext cx="1883640" cy="188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8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527</Words>
  <Application>Microsoft Office PowerPoint</Application>
  <PresentationFormat>Widescreen</PresentationFormat>
  <Paragraphs>66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_PDMS_Saleem_QuranFont</vt:lpstr>
      <vt:lpstr>A EntezareZohoor B4</vt:lpstr>
      <vt:lpstr>Arial</vt:lpstr>
      <vt:lpstr>B Mitra</vt:lpstr>
      <vt:lpstr>B Nazanin</vt:lpstr>
      <vt:lpstr>Calibri</vt:lpstr>
      <vt:lpstr>Gill Sans MT</vt:lpstr>
      <vt:lpstr>Wingdings</vt:lpstr>
      <vt:lpstr>Wingdings 2</vt:lpstr>
      <vt:lpstr>Dividend</vt:lpstr>
      <vt:lpstr>کالدونیای جدید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کالدونیای جدید</dc:title>
  <dc:creator>Orzhans Rayaneh</dc:creator>
  <cp:lastModifiedBy>Orzhans Rayaneh</cp:lastModifiedBy>
  <cp:revision>3</cp:revision>
  <dcterms:created xsi:type="dcterms:W3CDTF">2020-10-02T11:58:31Z</dcterms:created>
  <dcterms:modified xsi:type="dcterms:W3CDTF">2022-02-04T16:14:50Z</dcterms:modified>
</cp:coreProperties>
</file>