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7" r:id="rId1"/>
  </p:sldMasterIdLst>
  <p:notesMasterIdLst>
    <p:notesMasterId r:id="rId13"/>
  </p:notesMasterIdLst>
  <p:handoutMasterIdLst>
    <p:handoutMasterId r:id="rId14"/>
  </p:handoutMasterIdLst>
  <p:sldIdLst>
    <p:sldId id="261" r:id="rId2"/>
    <p:sldId id="260" r:id="rId3"/>
    <p:sldId id="256" r:id="rId4"/>
    <p:sldId id="262" r:id="rId5"/>
    <p:sldId id="257" r:id="rId6"/>
    <p:sldId id="258" r:id="rId7"/>
    <p:sldId id="273" r:id="rId8"/>
    <p:sldId id="284" r:id="rId9"/>
    <p:sldId id="289" r:id="rId10"/>
    <p:sldId id="300" r:id="rId11"/>
    <p:sldId id="306" r:id="rId12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FFCC"/>
    <a:srgbClr val="A86400"/>
    <a:srgbClr val="B46B00"/>
    <a:srgbClr val="D67F00"/>
    <a:srgbClr val="828E0C"/>
    <a:srgbClr val="2ADAB0"/>
    <a:srgbClr val="E9A827"/>
    <a:srgbClr val="D71789"/>
    <a:srgbClr val="00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74" autoAdjust="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202FCC-394C-4A41-8FC2-840231D30CD2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834EF69-52FF-4CDD-AE06-A2FAD03F3EAD}">
      <dgm:prSet phldrT="[Text]" custT="1"/>
      <dgm:spPr/>
      <dgm:t>
        <a:bodyPr/>
        <a:lstStyle/>
        <a:p>
          <a:pPr algn="ctr" rtl="1"/>
          <a:r>
            <a:rPr lang="fa-IR" sz="3600" smtClean="0"/>
            <a:t>مقدمه</a:t>
          </a:r>
          <a:endParaRPr lang="en-US" sz="3600" dirty="0"/>
        </a:p>
      </dgm:t>
    </dgm:pt>
    <dgm:pt modelId="{BF360F3F-1E84-4642-A819-08B4DD73E99E}" type="parTrans" cxnId="{0F1EA90A-CB3A-4241-BD62-260AE8D9DDCD}">
      <dgm:prSet/>
      <dgm:spPr/>
      <dgm:t>
        <a:bodyPr/>
        <a:lstStyle/>
        <a:p>
          <a:endParaRPr lang="en-US"/>
        </a:p>
      </dgm:t>
    </dgm:pt>
    <dgm:pt modelId="{A10A420C-F729-4418-9AE6-9BF57EF6C898}" type="sibTrans" cxnId="{0F1EA90A-CB3A-4241-BD62-260AE8D9DDCD}">
      <dgm:prSet/>
      <dgm:spPr/>
      <dgm:t>
        <a:bodyPr/>
        <a:lstStyle/>
        <a:p>
          <a:endParaRPr lang="en-US"/>
        </a:p>
      </dgm:t>
    </dgm:pt>
    <dgm:pt modelId="{837CEAB6-6367-4C5C-BBF9-8394493C2BD5}">
      <dgm:prSet phldrT="[Text]" custT="1"/>
      <dgm:spPr/>
      <dgm:t>
        <a:bodyPr/>
        <a:lstStyle/>
        <a:p>
          <a:pPr algn="ctr"/>
          <a:r>
            <a:rPr lang="fa-IR" sz="3600" dirty="0" smtClean="0"/>
            <a:t>روش پیشنهادی</a:t>
          </a:r>
          <a:endParaRPr lang="en-US" sz="3600" dirty="0"/>
        </a:p>
      </dgm:t>
    </dgm:pt>
    <dgm:pt modelId="{69CF6F96-F854-40C0-9710-4B6DF9253A21}" type="parTrans" cxnId="{74700548-E519-48B9-B782-4C6983E2ABF8}">
      <dgm:prSet/>
      <dgm:spPr/>
      <dgm:t>
        <a:bodyPr/>
        <a:lstStyle/>
        <a:p>
          <a:endParaRPr lang="en-US"/>
        </a:p>
      </dgm:t>
    </dgm:pt>
    <dgm:pt modelId="{E4D16063-5E75-40C5-9A5A-97F2E117834C}" type="sibTrans" cxnId="{74700548-E519-48B9-B782-4C6983E2ABF8}">
      <dgm:prSet/>
      <dgm:spPr/>
      <dgm:t>
        <a:bodyPr/>
        <a:lstStyle/>
        <a:p>
          <a:endParaRPr lang="en-US"/>
        </a:p>
      </dgm:t>
    </dgm:pt>
    <dgm:pt modelId="{6979F437-62CC-461B-8AA2-09F47D7F4F22}">
      <dgm:prSet phldrT="[Text]" custT="1"/>
      <dgm:spPr/>
      <dgm:t>
        <a:bodyPr/>
        <a:lstStyle/>
        <a:p>
          <a:pPr algn="ctr"/>
          <a:r>
            <a:rPr lang="fa-IR" sz="3600" dirty="0" smtClean="0"/>
            <a:t>پیاده سازی مدل</a:t>
          </a:r>
          <a:endParaRPr lang="en-US" sz="3600" dirty="0"/>
        </a:p>
      </dgm:t>
    </dgm:pt>
    <dgm:pt modelId="{BA7C17A1-B41A-409D-9975-0CB1A13A233A}" type="parTrans" cxnId="{EE0B16B9-95C2-49F7-9A73-92727230F61E}">
      <dgm:prSet/>
      <dgm:spPr/>
      <dgm:t>
        <a:bodyPr/>
        <a:lstStyle/>
        <a:p>
          <a:endParaRPr lang="en-US"/>
        </a:p>
      </dgm:t>
    </dgm:pt>
    <dgm:pt modelId="{7119A269-5438-4B56-9B05-CA221AA3F961}" type="sibTrans" cxnId="{EE0B16B9-95C2-49F7-9A73-92727230F61E}">
      <dgm:prSet/>
      <dgm:spPr/>
      <dgm:t>
        <a:bodyPr/>
        <a:lstStyle/>
        <a:p>
          <a:endParaRPr lang="en-US"/>
        </a:p>
      </dgm:t>
    </dgm:pt>
    <dgm:pt modelId="{4B460748-5E37-411F-A7A3-E348FA1B8862}">
      <dgm:prSet custT="1"/>
      <dgm:spPr/>
      <dgm:t>
        <a:bodyPr/>
        <a:lstStyle/>
        <a:p>
          <a:pPr algn="ctr"/>
          <a:r>
            <a:rPr lang="fa-IR" sz="3600" dirty="0" smtClean="0"/>
            <a:t>تحلیل حساسیت</a:t>
          </a:r>
          <a:endParaRPr lang="en-US" sz="3600" dirty="0"/>
        </a:p>
      </dgm:t>
    </dgm:pt>
    <dgm:pt modelId="{084DE207-BC77-476B-8976-36BF10CC137F}" type="parTrans" cxnId="{12651A05-05A4-41F8-832B-17B1EECD2BB7}">
      <dgm:prSet/>
      <dgm:spPr/>
      <dgm:t>
        <a:bodyPr/>
        <a:lstStyle/>
        <a:p>
          <a:endParaRPr lang="en-US"/>
        </a:p>
      </dgm:t>
    </dgm:pt>
    <dgm:pt modelId="{D9B5DC2C-C58A-482A-8EB6-2123D5196F5C}" type="sibTrans" cxnId="{12651A05-05A4-41F8-832B-17B1EECD2BB7}">
      <dgm:prSet/>
      <dgm:spPr/>
      <dgm:t>
        <a:bodyPr/>
        <a:lstStyle/>
        <a:p>
          <a:endParaRPr lang="en-US"/>
        </a:p>
      </dgm:t>
    </dgm:pt>
    <dgm:pt modelId="{BE2A2531-6A1C-4FBA-BFEF-B552F10677A8}">
      <dgm:prSet custT="1"/>
      <dgm:spPr/>
      <dgm:t>
        <a:bodyPr/>
        <a:lstStyle/>
        <a:p>
          <a:pPr algn="ctr"/>
          <a:r>
            <a:rPr lang="fa-IR" sz="3600" dirty="0" smtClean="0"/>
            <a:t>نتیجه گیری</a:t>
          </a:r>
          <a:endParaRPr lang="en-US" sz="3600" dirty="0"/>
        </a:p>
      </dgm:t>
    </dgm:pt>
    <dgm:pt modelId="{3A9EDE96-E53F-4A25-A24C-5D9D4B0A23C1}" type="parTrans" cxnId="{FF02DF70-2C15-4320-9F56-5ACECA462867}">
      <dgm:prSet/>
      <dgm:spPr/>
      <dgm:t>
        <a:bodyPr/>
        <a:lstStyle/>
        <a:p>
          <a:endParaRPr lang="en-US"/>
        </a:p>
      </dgm:t>
    </dgm:pt>
    <dgm:pt modelId="{27809026-8449-49F4-9B08-66823C46E946}" type="sibTrans" cxnId="{FF02DF70-2C15-4320-9F56-5ACECA462867}">
      <dgm:prSet/>
      <dgm:spPr/>
      <dgm:t>
        <a:bodyPr/>
        <a:lstStyle/>
        <a:p>
          <a:endParaRPr lang="en-US"/>
        </a:p>
      </dgm:t>
    </dgm:pt>
    <dgm:pt modelId="{9B1E6DF0-0023-4927-8D47-84E2FC3AA363}">
      <dgm:prSet custT="1"/>
      <dgm:spPr/>
      <dgm:t>
        <a:bodyPr/>
        <a:lstStyle/>
        <a:p>
          <a:pPr algn="ctr"/>
          <a:r>
            <a:rPr lang="fa-IR" sz="3600" dirty="0" smtClean="0"/>
            <a:t>نتایج و بحث</a:t>
          </a:r>
          <a:endParaRPr lang="en-US" sz="3600" dirty="0"/>
        </a:p>
      </dgm:t>
    </dgm:pt>
    <dgm:pt modelId="{5C80802F-3169-49A5-A3A4-F6FF22406C93}" type="parTrans" cxnId="{454F2B68-019F-4B55-89BA-A51628AFACAC}">
      <dgm:prSet/>
      <dgm:spPr/>
      <dgm:t>
        <a:bodyPr/>
        <a:lstStyle/>
        <a:p>
          <a:endParaRPr lang="en-US"/>
        </a:p>
      </dgm:t>
    </dgm:pt>
    <dgm:pt modelId="{1D340CF5-67DA-49B6-9AE1-FF7242C7E95F}" type="sibTrans" cxnId="{454F2B68-019F-4B55-89BA-A51628AFACAC}">
      <dgm:prSet/>
      <dgm:spPr/>
      <dgm:t>
        <a:bodyPr/>
        <a:lstStyle/>
        <a:p>
          <a:endParaRPr lang="en-US"/>
        </a:p>
      </dgm:t>
    </dgm:pt>
    <dgm:pt modelId="{61D0897A-E0BA-40BB-B9E4-12AFE11FD78B}">
      <dgm:prSet custT="1"/>
      <dgm:spPr/>
      <dgm:t>
        <a:bodyPr/>
        <a:lstStyle/>
        <a:p>
          <a:pPr algn="ctr"/>
          <a:r>
            <a:rPr lang="fa-IR" sz="3600" dirty="0" smtClean="0"/>
            <a:t>روند آینده</a:t>
          </a:r>
          <a:endParaRPr lang="en-US" sz="3600" dirty="0"/>
        </a:p>
      </dgm:t>
    </dgm:pt>
    <dgm:pt modelId="{445AE3CF-A1A1-4599-BFA5-C08C739EB1A4}" type="parTrans" cxnId="{C31A3B3B-C75C-461F-8F89-54D7F5F1FBE3}">
      <dgm:prSet/>
      <dgm:spPr/>
      <dgm:t>
        <a:bodyPr/>
        <a:lstStyle/>
        <a:p>
          <a:endParaRPr lang="en-US"/>
        </a:p>
      </dgm:t>
    </dgm:pt>
    <dgm:pt modelId="{94A5960A-7FB1-4364-B912-B62B364AE02E}" type="sibTrans" cxnId="{C31A3B3B-C75C-461F-8F89-54D7F5F1FBE3}">
      <dgm:prSet/>
      <dgm:spPr/>
      <dgm:t>
        <a:bodyPr/>
        <a:lstStyle/>
        <a:p>
          <a:endParaRPr lang="en-US"/>
        </a:p>
      </dgm:t>
    </dgm:pt>
    <dgm:pt modelId="{A172C619-3911-4022-9D5E-770F38E8D7B4}">
      <dgm:prSet custT="1"/>
      <dgm:spPr/>
      <dgm:t>
        <a:bodyPr/>
        <a:lstStyle/>
        <a:p>
          <a:pPr algn="ctr"/>
          <a:r>
            <a:rPr lang="fa-IR" sz="3600" dirty="0" smtClean="0"/>
            <a:t>شناسایی مسئله</a:t>
          </a:r>
          <a:endParaRPr lang="en-US" sz="3600" dirty="0"/>
        </a:p>
      </dgm:t>
    </dgm:pt>
    <dgm:pt modelId="{B0726934-1BA1-4BCA-A019-83A994FE953D}" type="parTrans" cxnId="{D99DC2EA-2086-4F22-8F91-E97321234C65}">
      <dgm:prSet/>
      <dgm:spPr/>
      <dgm:t>
        <a:bodyPr/>
        <a:lstStyle/>
        <a:p>
          <a:endParaRPr lang="en-US"/>
        </a:p>
      </dgm:t>
    </dgm:pt>
    <dgm:pt modelId="{DFF8C686-9387-45B2-A7E7-320A6C9C133A}" type="sibTrans" cxnId="{D99DC2EA-2086-4F22-8F91-E97321234C65}">
      <dgm:prSet/>
      <dgm:spPr/>
      <dgm:t>
        <a:bodyPr/>
        <a:lstStyle/>
        <a:p>
          <a:endParaRPr lang="en-US"/>
        </a:p>
      </dgm:t>
    </dgm:pt>
    <dgm:pt modelId="{96626ABA-412B-4F41-BF39-38ECB9E1A623}" type="pres">
      <dgm:prSet presAssocID="{A9202FCC-394C-4A41-8FC2-840231D30C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1770CE-C919-4E41-A39F-8CF5B986128E}" type="pres">
      <dgm:prSet presAssocID="{6834EF69-52FF-4CDD-AE06-A2FAD03F3EAD}" presName="parentLin" presStyleCnt="0"/>
      <dgm:spPr/>
    </dgm:pt>
    <dgm:pt modelId="{DE7E4D74-6CC2-4184-8D1A-882D52E4219C}" type="pres">
      <dgm:prSet presAssocID="{6834EF69-52FF-4CDD-AE06-A2FAD03F3EAD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A0B87370-8DFB-4B43-8703-9FB7AF5D1F0B}" type="pres">
      <dgm:prSet presAssocID="{6834EF69-52FF-4CDD-AE06-A2FAD03F3EA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B7826-1502-45F0-A877-0D2D4F555DBD}" type="pres">
      <dgm:prSet presAssocID="{6834EF69-52FF-4CDD-AE06-A2FAD03F3EAD}" presName="negativeSpace" presStyleCnt="0"/>
      <dgm:spPr/>
    </dgm:pt>
    <dgm:pt modelId="{D0B0A17D-A724-46CD-A66F-682376FCAAD7}" type="pres">
      <dgm:prSet presAssocID="{6834EF69-52FF-4CDD-AE06-A2FAD03F3EAD}" presName="childText" presStyleLbl="conFgAcc1" presStyleIdx="0" presStyleCnt="8">
        <dgm:presLayoutVars>
          <dgm:bulletEnabled val="1"/>
        </dgm:presLayoutVars>
      </dgm:prSet>
      <dgm:spPr/>
    </dgm:pt>
    <dgm:pt modelId="{32B41F9F-2E66-4059-9695-C4FCA6991206}" type="pres">
      <dgm:prSet presAssocID="{A10A420C-F729-4418-9AE6-9BF57EF6C898}" presName="spaceBetweenRectangles" presStyleCnt="0"/>
      <dgm:spPr/>
    </dgm:pt>
    <dgm:pt modelId="{F39351D9-08DC-4C7C-8979-57BFD77110B1}" type="pres">
      <dgm:prSet presAssocID="{A172C619-3911-4022-9D5E-770F38E8D7B4}" presName="parentLin" presStyleCnt="0"/>
      <dgm:spPr/>
    </dgm:pt>
    <dgm:pt modelId="{B57882E5-6F87-4C60-8E49-F05F825D0651}" type="pres">
      <dgm:prSet presAssocID="{A172C619-3911-4022-9D5E-770F38E8D7B4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A42281D4-3487-4E45-AA80-F1C733D86D61}" type="pres">
      <dgm:prSet presAssocID="{A172C619-3911-4022-9D5E-770F38E8D7B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B0E35-2378-4BFD-BDB9-A33702D4B724}" type="pres">
      <dgm:prSet presAssocID="{A172C619-3911-4022-9D5E-770F38E8D7B4}" presName="negativeSpace" presStyleCnt="0"/>
      <dgm:spPr/>
    </dgm:pt>
    <dgm:pt modelId="{210ABF8B-B38B-40BA-84DF-22A70A8E8E5F}" type="pres">
      <dgm:prSet presAssocID="{A172C619-3911-4022-9D5E-770F38E8D7B4}" presName="childText" presStyleLbl="conFgAcc1" presStyleIdx="1" presStyleCnt="8">
        <dgm:presLayoutVars>
          <dgm:bulletEnabled val="1"/>
        </dgm:presLayoutVars>
      </dgm:prSet>
      <dgm:spPr/>
    </dgm:pt>
    <dgm:pt modelId="{23B20564-5F71-4716-B8FF-DD4CD2612AA7}" type="pres">
      <dgm:prSet presAssocID="{DFF8C686-9387-45B2-A7E7-320A6C9C133A}" presName="spaceBetweenRectangles" presStyleCnt="0"/>
      <dgm:spPr/>
    </dgm:pt>
    <dgm:pt modelId="{DEA25D13-9A97-410D-A530-CCADDD4D93D1}" type="pres">
      <dgm:prSet presAssocID="{837CEAB6-6367-4C5C-BBF9-8394493C2BD5}" presName="parentLin" presStyleCnt="0"/>
      <dgm:spPr/>
    </dgm:pt>
    <dgm:pt modelId="{8E6E3980-C501-4A01-B282-C07FEF0840AC}" type="pres">
      <dgm:prSet presAssocID="{837CEAB6-6367-4C5C-BBF9-8394493C2BD5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06289BAF-ED6A-48EE-A233-CE7C0D81A8FE}" type="pres">
      <dgm:prSet presAssocID="{837CEAB6-6367-4C5C-BBF9-8394493C2BD5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D0299-2DFF-4E6E-BC95-B07BAFA22E1D}" type="pres">
      <dgm:prSet presAssocID="{837CEAB6-6367-4C5C-BBF9-8394493C2BD5}" presName="negativeSpace" presStyleCnt="0"/>
      <dgm:spPr/>
    </dgm:pt>
    <dgm:pt modelId="{60822AB9-20C0-4A8A-BA85-A15308C3C64D}" type="pres">
      <dgm:prSet presAssocID="{837CEAB6-6367-4C5C-BBF9-8394493C2BD5}" presName="childText" presStyleLbl="conFgAcc1" presStyleIdx="2" presStyleCnt="8">
        <dgm:presLayoutVars>
          <dgm:bulletEnabled val="1"/>
        </dgm:presLayoutVars>
      </dgm:prSet>
      <dgm:spPr/>
    </dgm:pt>
    <dgm:pt modelId="{C80DD156-C919-4BE9-B918-AC4EA057C514}" type="pres">
      <dgm:prSet presAssocID="{E4D16063-5E75-40C5-9A5A-97F2E117834C}" presName="spaceBetweenRectangles" presStyleCnt="0"/>
      <dgm:spPr/>
    </dgm:pt>
    <dgm:pt modelId="{09B9744E-31CC-4B66-B3A0-8E3DC0FD430C}" type="pres">
      <dgm:prSet presAssocID="{6979F437-62CC-461B-8AA2-09F47D7F4F22}" presName="parentLin" presStyleCnt="0"/>
      <dgm:spPr/>
    </dgm:pt>
    <dgm:pt modelId="{89D729F5-817D-40DE-9F61-A7CAEE54B212}" type="pres">
      <dgm:prSet presAssocID="{6979F437-62CC-461B-8AA2-09F47D7F4F22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C7C5F172-67D2-4AD9-8A05-53C2FCCA93B2}" type="pres">
      <dgm:prSet presAssocID="{6979F437-62CC-461B-8AA2-09F47D7F4F22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A87A7-60DB-4F3D-B411-C8EF86A4E6EF}" type="pres">
      <dgm:prSet presAssocID="{6979F437-62CC-461B-8AA2-09F47D7F4F22}" presName="negativeSpace" presStyleCnt="0"/>
      <dgm:spPr/>
    </dgm:pt>
    <dgm:pt modelId="{FF74EB3F-F1BA-4537-B3E8-52B007F3969B}" type="pres">
      <dgm:prSet presAssocID="{6979F437-62CC-461B-8AA2-09F47D7F4F22}" presName="childText" presStyleLbl="conFgAcc1" presStyleIdx="3" presStyleCnt="8">
        <dgm:presLayoutVars>
          <dgm:bulletEnabled val="1"/>
        </dgm:presLayoutVars>
      </dgm:prSet>
      <dgm:spPr/>
    </dgm:pt>
    <dgm:pt modelId="{5EF23158-9A14-4119-B4C4-45ED9AE4C84E}" type="pres">
      <dgm:prSet presAssocID="{7119A269-5438-4B56-9B05-CA221AA3F961}" presName="spaceBetweenRectangles" presStyleCnt="0"/>
      <dgm:spPr/>
    </dgm:pt>
    <dgm:pt modelId="{9FFBA1E4-0A46-4D19-89AB-241582C799E6}" type="pres">
      <dgm:prSet presAssocID="{4B460748-5E37-411F-A7A3-E348FA1B8862}" presName="parentLin" presStyleCnt="0"/>
      <dgm:spPr/>
    </dgm:pt>
    <dgm:pt modelId="{448A45C2-DB63-4564-A84C-333A0C21AEDF}" type="pres">
      <dgm:prSet presAssocID="{4B460748-5E37-411F-A7A3-E348FA1B8862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DD9F152A-DD2D-4877-82BB-3EBDF2035BD5}" type="pres">
      <dgm:prSet presAssocID="{4B460748-5E37-411F-A7A3-E348FA1B8862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21528-54EC-4F3F-89AE-B79A2882D07F}" type="pres">
      <dgm:prSet presAssocID="{4B460748-5E37-411F-A7A3-E348FA1B8862}" presName="negativeSpace" presStyleCnt="0"/>
      <dgm:spPr/>
    </dgm:pt>
    <dgm:pt modelId="{DCD20AB3-4B26-49CA-A864-92C693592967}" type="pres">
      <dgm:prSet presAssocID="{4B460748-5E37-411F-A7A3-E348FA1B8862}" presName="childText" presStyleLbl="conFgAcc1" presStyleIdx="4" presStyleCnt="8">
        <dgm:presLayoutVars>
          <dgm:bulletEnabled val="1"/>
        </dgm:presLayoutVars>
      </dgm:prSet>
      <dgm:spPr/>
    </dgm:pt>
    <dgm:pt modelId="{82384E95-D2B9-414C-9B83-9C30ED5953C5}" type="pres">
      <dgm:prSet presAssocID="{D9B5DC2C-C58A-482A-8EB6-2123D5196F5C}" presName="spaceBetweenRectangles" presStyleCnt="0"/>
      <dgm:spPr/>
    </dgm:pt>
    <dgm:pt modelId="{58741D84-DC06-45B3-A3AB-3DDD101A1284}" type="pres">
      <dgm:prSet presAssocID="{9B1E6DF0-0023-4927-8D47-84E2FC3AA363}" presName="parentLin" presStyleCnt="0"/>
      <dgm:spPr/>
    </dgm:pt>
    <dgm:pt modelId="{C27EA9AE-2346-4DC8-B61D-DE86290A7F5E}" type="pres">
      <dgm:prSet presAssocID="{9B1E6DF0-0023-4927-8D47-84E2FC3AA363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58FD097C-019E-4290-8C95-12150F89F729}" type="pres">
      <dgm:prSet presAssocID="{9B1E6DF0-0023-4927-8D47-84E2FC3AA363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EF36C-AF69-4881-A4D1-6CB53FB88759}" type="pres">
      <dgm:prSet presAssocID="{9B1E6DF0-0023-4927-8D47-84E2FC3AA363}" presName="negativeSpace" presStyleCnt="0"/>
      <dgm:spPr/>
    </dgm:pt>
    <dgm:pt modelId="{7BAA88FC-6761-4468-9363-C0508AFCB6C8}" type="pres">
      <dgm:prSet presAssocID="{9B1E6DF0-0023-4927-8D47-84E2FC3AA363}" presName="childText" presStyleLbl="conFgAcc1" presStyleIdx="5" presStyleCnt="8">
        <dgm:presLayoutVars>
          <dgm:bulletEnabled val="1"/>
        </dgm:presLayoutVars>
      </dgm:prSet>
      <dgm:spPr/>
    </dgm:pt>
    <dgm:pt modelId="{74CEDE8A-AF71-4B5D-86B7-9362B7DC4E00}" type="pres">
      <dgm:prSet presAssocID="{1D340CF5-67DA-49B6-9AE1-FF7242C7E95F}" presName="spaceBetweenRectangles" presStyleCnt="0"/>
      <dgm:spPr/>
    </dgm:pt>
    <dgm:pt modelId="{491DD52D-63C6-4452-9709-CB3D65618787}" type="pres">
      <dgm:prSet presAssocID="{BE2A2531-6A1C-4FBA-BFEF-B552F10677A8}" presName="parentLin" presStyleCnt="0"/>
      <dgm:spPr/>
    </dgm:pt>
    <dgm:pt modelId="{64468D9C-EEAD-482B-A43D-7E643058E60E}" type="pres">
      <dgm:prSet presAssocID="{BE2A2531-6A1C-4FBA-BFEF-B552F10677A8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77B7022B-0930-4907-9270-310103BEC914}" type="pres">
      <dgm:prSet presAssocID="{BE2A2531-6A1C-4FBA-BFEF-B552F10677A8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955A7-9AC3-4AEB-982F-18E39AD412C3}" type="pres">
      <dgm:prSet presAssocID="{BE2A2531-6A1C-4FBA-BFEF-B552F10677A8}" presName="negativeSpace" presStyleCnt="0"/>
      <dgm:spPr/>
    </dgm:pt>
    <dgm:pt modelId="{4E5D9819-4358-4D56-BA81-54B82183A44C}" type="pres">
      <dgm:prSet presAssocID="{BE2A2531-6A1C-4FBA-BFEF-B552F10677A8}" presName="childText" presStyleLbl="conFgAcc1" presStyleIdx="6" presStyleCnt="8">
        <dgm:presLayoutVars>
          <dgm:bulletEnabled val="1"/>
        </dgm:presLayoutVars>
      </dgm:prSet>
      <dgm:spPr/>
    </dgm:pt>
    <dgm:pt modelId="{855E0839-5ED6-4A55-8D85-58E79C3C2CE4}" type="pres">
      <dgm:prSet presAssocID="{27809026-8449-49F4-9B08-66823C46E946}" presName="spaceBetweenRectangles" presStyleCnt="0"/>
      <dgm:spPr/>
    </dgm:pt>
    <dgm:pt modelId="{0D7446A6-9FD1-42CA-A1EC-0464F113AC12}" type="pres">
      <dgm:prSet presAssocID="{61D0897A-E0BA-40BB-B9E4-12AFE11FD78B}" presName="parentLin" presStyleCnt="0"/>
      <dgm:spPr/>
    </dgm:pt>
    <dgm:pt modelId="{9D8443A3-8DA4-4598-9A5B-F87D6B9E7225}" type="pres">
      <dgm:prSet presAssocID="{61D0897A-E0BA-40BB-B9E4-12AFE11FD78B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42B00FE0-2BA1-4055-B2FF-2CA4853D9904}" type="pres">
      <dgm:prSet presAssocID="{61D0897A-E0BA-40BB-B9E4-12AFE11FD78B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E72EA-B961-41D9-B6E5-90B592BA868B}" type="pres">
      <dgm:prSet presAssocID="{61D0897A-E0BA-40BB-B9E4-12AFE11FD78B}" presName="negativeSpace" presStyleCnt="0"/>
      <dgm:spPr/>
    </dgm:pt>
    <dgm:pt modelId="{C3375024-BE54-489F-90B6-7FC0B831B55B}" type="pres">
      <dgm:prSet presAssocID="{61D0897A-E0BA-40BB-B9E4-12AFE11FD78B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21434696-19D7-4478-B4B7-A5F5B9297B7B}" type="presOf" srcId="{BE2A2531-6A1C-4FBA-BFEF-B552F10677A8}" destId="{64468D9C-EEAD-482B-A43D-7E643058E60E}" srcOrd="0" destOrd="0" presId="urn:microsoft.com/office/officeart/2005/8/layout/list1"/>
    <dgm:cxn modelId="{566EBFED-43EB-4D60-8032-5A912014F320}" type="presOf" srcId="{6834EF69-52FF-4CDD-AE06-A2FAD03F3EAD}" destId="{A0B87370-8DFB-4B43-8703-9FB7AF5D1F0B}" srcOrd="1" destOrd="0" presId="urn:microsoft.com/office/officeart/2005/8/layout/list1"/>
    <dgm:cxn modelId="{CE85F1E9-5521-422C-9122-9620A8E64633}" type="presOf" srcId="{6979F437-62CC-461B-8AA2-09F47D7F4F22}" destId="{89D729F5-817D-40DE-9F61-A7CAEE54B212}" srcOrd="0" destOrd="0" presId="urn:microsoft.com/office/officeart/2005/8/layout/list1"/>
    <dgm:cxn modelId="{DB62E394-A880-43BE-A3E4-A2CDA2781844}" type="presOf" srcId="{4B460748-5E37-411F-A7A3-E348FA1B8862}" destId="{DD9F152A-DD2D-4877-82BB-3EBDF2035BD5}" srcOrd="1" destOrd="0" presId="urn:microsoft.com/office/officeart/2005/8/layout/list1"/>
    <dgm:cxn modelId="{0F1EA90A-CB3A-4241-BD62-260AE8D9DDCD}" srcId="{A9202FCC-394C-4A41-8FC2-840231D30CD2}" destId="{6834EF69-52FF-4CDD-AE06-A2FAD03F3EAD}" srcOrd="0" destOrd="0" parTransId="{BF360F3F-1E84-4642-A819-08B4DD73E99E}" sibTransId="{A10A420C-F729-4418-9AE6-9BF57EF6C898}"/>
    <dgm:cxn modelId="{3401FF1B-2514-40EF-9341-DD956239C7FA}" type="presOf" srcId="{837CEAB6-6367-4C5C-BBF9-8394493C2BD5}" destId="{06289BAF-ED6A-48EE-A233-CE7C0D81A8FE}" srcOrd="1" destOrd="0" presId="urn:microsoft.com/office/officeart/2005/8/layout/list1"/>
    <dgm:cxn modelId="{315B8F4E-4730-4178-BADF-0C80AFBB3DAC}" type="presOf" srcId="{A172C619-3911-4022-9D5E-770F38E8D7B4}" destId="{B57882E5-6F87-4C60-8E49-F05F825D0651}" srcOrd="0" destOrd="0" presId="urn:microsoft.com/office/officeart/2005/8/layout/list1"/>
    <dgm:cxn modelId="{1D6961F4-E551-4B18-9648-D85319DA3902}" type="presOf" srcId="{6834EF69-52FF-4CDD-AE06-A2FAD03F3EAD}" destId="{DE7E4D74-6CC2-4184-8D1A-882D52E4219C}" srcOrd="0" destOrd="0" presId="urn:microsoft.com/office/officeart/2005/8/layout/list1"/>
    <dgm:cxn modelId="{619DA9C8-DA9E-443B-B555-29494CA4E474}" type="presOf" srcId="{61D0897A-E0BA-40BB-B9E4-12AFE11FD78B}" destId="{42B00FE0-2BA1-4055-B2FF-2CA4853D9904}" srcOrd="1" destOrd="0" presId="urn:microsoft.com/office/officeart/2005/8/layout/list1"/>
    <dgm:cxn modelId="{FF02DF70-2C15-4320-9F56-5ACECA462867}" srcId="{A9202FCC-394C-4A41-8FC2-840231D30CD2}" destId="{BE2A2531-6A1C-4FBA-BFEF-B552F10677A8}" srcOrd="6" destOrd="0" parTransId="{3A9EDE96-E53F-4A25-A24C-5D9D4B0A23C1}" sibTransId="{27809026-8449-49F4-9B08-66823C46E946}"/>
    <dgm:cxn modelId="{C3D78AAD-9DD7-4310-989A-2B3DF99B9CF8}" type="presOf" srcId="{9B1E6DF0-0023-4927-8D47-84E2FC3AA363}" destId="{C27EA9AE-2346-4DC8-B61D-DE86290A7F5E}" srcOrd="0" destOrd="0" presId="urn:microsoft.com/office/officeart/2005/8/layout/list1"/>
    <dgm:cxn modelId="{446AB5D2-DE13-4A73-871C-9716DCA65390}" type="presOf" srcId="{BE2A2531-6A1C-4FBA-BFEF-B552F10677A8}" destId="{77B7022B-0930-4907-9270-310103BEC914}" srcOrd="1" destOrd="0" presId="urn:microsoft.com/office/officeart/2005/8/layout/list1"/>
    <dgm:cxn modelId="{A6AA3E88-EE7F-4A85-92BE-F2897C734974}" type="presOf" srcId="{A9202FCC-394C-4A41-8FC2-840231D30CD2}" destId="{96626ABA-412B-4F41-BF39-38ECB9E1A623}" srcOrd="0" destOrd="0" presId="urn:microsoft.com/office/officeart/2005/8/layout/list1"/>
    <dgm:cxn modelId="{C31A3B3B-C75C-461F-8F89-54D7F5F1FBE3}" srcId="{A9202FCC-394C-4A41-8FC2-840231D30CD2}" destId="{61D0897A-E0BA-40BB-B9E4-12AFE11FD78B}" srcOrd="7" destOrd="0" parTransId="{445AE3CF-A1A1-4599-BFA5-C08C739EB1A4}" sibTransId="{94A5960A-7FB1-4364-B912-B62B364AE02E}"/>
    <dgm:cxn modelId="{EE0B16B9-95C2-49F7-9A73-92727230F61E}" srcId="{A9202FCC-394C-4A41-8FC2-840231D30CD2}" destId="{6979F437-62CC-461B-8AA2-09F47D7F4F22}" srcOrd="3" destOrd="0" parTransId="{BA7C17A1-B41A-409D-9975-0CB1A13A233A}" sibTransId="{7119A269-5438-4B56-9B05-CA221AA3F961}"/>
    <dgm:cxn modelId="{5F6F5015-0265-4E40-9872-2B6B49B8C4D3}" type="presOf" srcId="{61D0897A-E0BA-40BB-B9E4-12AFE11FD78B}" destId="{9D8443A3-8DA4-4598-9A5B-F87D6B9E7225}" srcOrd="0" destOrd="0" presId="urn:microsoft.com/office/officeart/2005/8/layout/list1"/>
    <dgm:cxn modelId="{454F2B68-019F-4B55-89BA-A51628AFACAC}" srcId="{A9202FCC-394C-4A41-8FC2-840231D30CD2}" destId="{9B1E6DF0-0023-4927-8D47-84E2FC3AA363}" srcOrd="5" destOrd="0" parTransId="{5C80802F-3169-49A5-A3A4-F6FF22406C93}" sibTransId="{1D340CF5-67DA-49B6-9AE1-FF7242C7E95F}"/>
    <dgm:cxn modelId="{12651A05-05A4-41F8-832B-17B1EECD2BB7}" srcId="{A9202FCC-394C-4A41-8FC2-840231D30CD2}" destId="{4B460748-5E37-411F-A7A3-E348FA1B8862}" srcOrd="4" destOrd="0" parTransId="{084DE207-BC77-476B-8976-36BF10CC137F}" sibTransId="{D9B5DC2C-C58A-482A-8EB6-2123D5196F5C}"/>
    <dgm:cxn modelId="{74700548-E519-48B9-B782-4C6983E2ABF8}" srcId="{A9202FCC-394C-4A41-8FC2-840231D30CD2}" destId="{837CEAB6-6367-4C5C-BBF9-8394493C2BD5}" srcOrd="2" destOrd="0" parTransId="{69CF6F96-F854-40C0-9710-4B6DF9253A21}" sibTransId="{E4D16063-5E75-40C5-9A5A-97F2E117834C}"/>
    <dgm:cxn modelId="{D99DC2EA-2086-4F22-8F91-E97321234C65}" srcId="{A9202FCC-394C-4A41-8FC2-840231D30CD2}" destId="{A172C619-3911-4022-9D5E-770F38E8D7B4}" srcOrd="1" destOrd="0" parTransId="{B0726934-1BA1-4BCA-A019-83A994FE953D}" sibTransId="{DFF8C686-9387-45B2-A7E7-320A6C9C133A}"/>
    <dgm:cxn modelId="{AEDEED2E-755C-49C8-94C6-DDC16663D4D4}" type="presOf" srcId="{9B1E6DF0-0023-4927-8D47-84E2FC3AA363}" destId="{58FD097C-019E-4290-8C95-12150F89F729}" srcOrd="1" destOrd="0" presId="urn:microsoft.com/office/officeart/2005/8/layout/list1"/>
    <dgm:cxn modelId="{22A0C3AE-8506-4E3D-9F9F-08DBAF560AB4}" type="presOf" srcId="{A172C619-3911-4022-9D5E-770F38E8D7B4}" destId="{A42281D4-3487-4E45-AA80-F1C733D86D61}" srcOrd="1" destOrd="0" presId="urn:microsoft.com/office/officeart/2005/8/layout/list1"/>
    <dgm:cxn modelId="{12668FC2-6DCD-4EDC-AC18-148B9F7C7C3A}" type="presOf" srcId="{6979F437-62CC-461B-8AA2-09F47D7F4F22}" destId="{C7C5F172-67D2-4AD9-8A05-53C2FCCA93B2}" srcOrd="1" destOrd="0" presId="urn:microsoft.com/office/officeart/2005/8/layout/list1"/>
    <dgm:cxn modelId="{F685D2B8-0296-4D6F-AFE1-C4741FB36F21}" type="presOf" srcId="{837CEAB6-6367-4C5C-BBF9-8394493C2BD5}" destId="{8E6E3980-C501-4A01-B282-C07FEF0840AC}" srcOrd="0" destOrd="0" presId="urn:microsoft.com/office/officeart/2005/8/layout/list1"/>
    <dgm:cxn modelId="{ED3C9DBA-82E9-47B6-A1FE-D64AC7550494}" type="presOf" srcId="{4B460748-5E37-411F-A7A3-E348FA1B8862}" destId="{448A45C2-DB63-4564-A84C-333A0C21AEDF}" srcOrd="0" destOrd="0" presId="urn:microsoft.com/office/officeart/2005/8/layout/list1"/>
    <dgm:cxn modelId="{DB645BD2-52C8-42F8-BC5B-1FA1B4E5CC6E}" type="presParOf" srcId="{96626ABA-412B-4F41-BF39-38ECB9E1A623}" destId="{C11770CE-C919-4E41-A39F-8CF5B986128E}" srcOrd="0" destOrd="0" presId="urn:microsoft.com/office/officeart/2005/8/layout/list1"/>
    <dgm:cxn modelId="{0142D44D-B56F-49C6-87E4-0860D972EBC0}" type="presParOf" srcId="{C11770CE-C919-4E41-A39F-8CF5B986128E}" destId="{DE7E4D74-6CC2-4184-8D1A-882D52E4219C}" srcOrd="0" destOrd="0" presId="urn:microsoft.com/office/officeart/2005/8/layout/list1"/>
    <dgm:cxn modelId="{06FED4C2-6BA7-41FA-BA48-186785721182}" type="presParOf" srcId="{C11770CE-C919-4E41-A39F-8CF5B986128E}" destId="{A0B87370-8DFB-4B43-8703-9FB7AF5D1F0B}" srcOrd="1" destOrd="0" presId="urn:microsoft.com/office/officeart/2005/8/layout/list1"/>
    <dgm:cxn modelId="{9F06CFEE-49A2-484F-A991-47CE94993517}" type="presParOf" srcId="{96626ABA-412B-4F41-BF39-38ECB9E1A623}" destId="{01FB7826-1502-45F0-A877-0D2D4F555DBD}" srcOrd="1" destOrd="0" presId="urn:microsoft.com/office/officeart/2005/8/layout/list1"/>
    <dgm:cxn modelId="{D10BCC21-9295-4BDF-BDA0-ED338E14B1B3}" type="presParOf" srcId="{96626ABA-412B-4F41-BF39-38ECB9E1A623}" destId="{D0B0A17D-A724-46CD-A66F-682376FCAAD7}" srcOrd="2" destOrd="0" presId="urn:microsoft.com/office/officeart/2005/8/layout/list1"/>
    <dgm:cxn modelId="{C44EB110-AC17-4CC9-8DB1-9A14A5E37B21}" type="presParOf" srcId="{96626ABA-412B-4F41-BF39-38ECB9E1A623}" destId="{32B41F9F-2E66-4059-9695-C4FCA6991206}" srcOrd="3" destOrd="0" presId="urn:microsoft.com/office/officeart/2005/8/layout/list1"/>
    <dgm:cxn modelId="{A8BBC623-DDB5-4A40-810D-1BDAD413B310}" type="presParOf" srcId="{96626ABA-412B-4F41-BF39-38ECB9E1A623}" destId="{F39351D9-08DC-4C7C-8979-57BFD77110B1}" srcOrd="4" destOrd="0" presId="urn:microsoft.com/office/officeart/2005/8/layout/list1"/>
    <dgm:cxn modelId="{AA28992D-9F20-480A-94ED-3DDBDD827CAC}" type="presParOf" srcId="{F39351D9-08DC-4C7C-8979-57BFD77110B1}" destId="{B57882E5-6F87-4C60-8E49-F05F825D0651}" srcOrd="0" destOrd="0" presId="urn:microsoft.com/office/officeart/2005/8/layout/list1"/>
    <dgm:cxn modelId="{E00D8B6B-B436-4871-87A2-8986C2C2795A}" type="presParOf" srcId="{F39351D9-08DC-4C7C-8979-57BFD77110B1}" destId="{A42281D4-3487-4E45-AA80-F1C733D86D61}" srcOrd="1" destOrd="0" presId="urn:microsoft.com/office/officeart/2005/8/layout/list1"/>
    <dgm:cxn modelId="{50DAAC7F-655B-423A-814B-83AB7A3C4E6F}" type="presParOf" srcId="{96626ABA-412B-4F41-BF39-38ECB9E1A623}" destId="{160B0E35-2378-4BFD-BDB9-A33702D4B724}" srcOrd="5" destOrd="0" presId="urn:microsoft.com/office/officeart/2005/8/layout/list1"/>
    <dgm:cxn modelId="{0E27E164-A07A-4C83-B60B-08BE7B9F9AA0}" type="presParOf" srcId="{96626ABA-412B-4F41-BF39-38ECB9E1A623}" destId="{210ABF8B-B38B-40BA-84DF-22A70A8E8E5F}" srcOrd="6" destOrd="0" presId="urn:microsoft.com/office/officeart/2005/8/layout/list1"/>
    <dgm:cxn modelId="{85163FFC-B32C-4FDC-925F-B0DC095D427B}" type="presParOf" srcId="{96626ABA-412B-4F41-BF39-38ECB9E1A623}" destId="{23B20564-5F71-4716-B8FF-DD4CD2612AA7}" srcOrd="7" destOrd="0" presId="urn:microsoft.com/office/officeart/2005/8/layout/list1"/>
    <dgm:cxn modelId="{F8CEBD16-927E-4D9F-95E4-C5DA20EAC8D2}" type="presParOf" srcId="{96626ABA-412B-4F41-BF39-38ECB9E1A623}" destId="{DEA25D13-9A97-410D-A530-CCADDD4D93D1}" srcOrd="8" destOrd="0" presId="urn:microsoft.com/office/officeart/2005/8/layout/list1"/>
    <dgm:cxn modelId="{6BD3E0BC-43FA-4029-B13C-A8A20E6EA1EA}" type="presParOf" srcId="{DEA25D13-9A97-410D-A530-CCADDD4D93D1}" destId="{8E6E3980-C501-4A01-B282-C07FEF0840AC}" srcOrd="0" destOrd="0" presId="urn:microsoft.com/office/officeart/2005/8/layout/list1"/>
    <dgm:cxn modelId="{D49E3570-D2F3-478E-8CE6-A13A46E6DC35}" type="presParOf" srcId="{DEA25D13-9A97-410D-A530-CCADDD4D93D1}" destId="{06289BAF-ED6A-48EE-A233-CE7C0D81A8FE}" srcOrd="1" destOrd="0" presId="urn:microsoft.com/office/officeart/2005/8/layout/list1"/>
    <dgm:cxn modelId="{D19A5596-08F0-4A37-B461-591EF2958D4B}" type="presParOf" srcId="{96626ABA-412B-4F41-BF39-38ECB9E1A623}" destId="{DB1D0299-2DFF-4E6E-BC95-B07BAFA22E1D}" srcOrd="9" destOrd="0" presId="urn:microsoft.com/office/officeart/2005/8/layout/list1"/>
    <dgm:cxn modelId="{98EFA35F-A06D-4A8C-9919-05C4CF464597}" type="presParOf" srcId="{96626ABA-412B-4F41-BF39-38ECB9E1A623}" destId="{60822AB9-20C0-4A8A-BA85-A15308C3C64D}" srcOrd="10" destOrd="0" presId="urn:microsoft.com/office/officeart/2005/8/layout/list1"/>
    <dgm:cxn modelId="{56E7E87B-44E8-4477-A31F-FB720FF593A2}" type="presParOf" srcId="{96626ABA-412B-4F41-BF39-38ECB9E1A623}" destId="{C80DD156-C919-4BE9-B918-AC4EA057C514}" srcOrd="11" destOrd="0" presId="urn:microsoft.com/office/officeart/2005/8/layout/list1"/>
    <dgm:cxn modelId="{65F7133A-E884-412C-9089-DE55F2371F00}" type="presParOf" srcId="{96626ABA-412B-4F41-BF39-38ECB9E1A623}" destId="{09B9744E-31CC-4B66-B3A0-8E3DC0FD430C}" srcOrd="12" destOrd="0" presId="urn:microsoft.com/office/officeart/2005/8/layout/list1"/>
    <dgm:cxn modelId="{08CB8F0A-D025-4D41-A914-C88D2AFABA99}" type="presParOf" srcId="{09B9744E-31CC-4B66-B3A0-8E3DC0FD430C}" destId="{89D729F5-817D-40DE-9F61-A7CAEE54B212}" srcOrd="0" destOrd="0" presId="urn:microsoft.com/office/officeart/2005/8/layout/list1"/>
    <dgm:cxn modelId="{54339EF3-9862-453D-A94C-683B35A2ED82}" type="presParOf" srcId="{09B9744E-31CC-4B66-B3A0-8E3DC0FD430C}" destId="{C7C5F172-67D2-4AD9-8A05-53C2FCCA93B2}" srcOrd="1" destOrd="0" presId="urn:microsoft.com/office/officeart/2005/8/layout/list1"/>
    <dgm:cxn modelId="{D1D41689-78A7-4A3F-8F44-F339F7559D7D}" type="presParOf" srcId="{96626ABA-412B-4F41-BF39-38ECB9E1A623}" destId="{D02A87A7-60DB-4F3D-B411-C8EF86A4E6EF}" srcOrd="13" destOrd="0" presId="urn:microsoft.com/office/officeart/2005/8/layout/list1"/>
    <dgm:cxn modelId="{A581D541-5913-46C8-9413-FB248E7044DF}" type="presParOf" srcId="{96626ABA-412B-4F41-BF39-38ECB9E1A623}" destId="{FF74EB3F-F1BA-4537-B3E8-52B007F3969B}" srcOrd="14" destOrd="0" presId="urn:microsoft.com/office/officeart/2005/8/layout/list1"/>
    <dgm:cxn modelId="{99A57BF1-B241-46F0-96FD-D00E34FDCD35}" type="presParOf" srcId="{96626ABA-412B-4F41-BF39-38ECB9E1A623}" destId="{5EF23158-9A14-4119-B4C4-45ED9AE4C84E}" srcOrd="15" destOrd="0" presId="urn:microsoft.com/office/officeart/2005/8/layout/list1"/>
    <dgm:cxn modelId="{4CB3876B-4116-4A3D-AA03-04C80AF22B9F}" type="presParOf" srcId="{96626ABA-412B-4F41-BF39-38ECB9E1A623}" destId="{9FFBA1E4-0A46-4D19-89AB-241582C799E6}" srcOrd="16" destOrd="0" presId="urn:microsoft.com/office/officeart/2005/8/layout/list1"/>
    <dgm:cxn modelId="{2ECB5541-77FD-44C6-AC1F-7136DC780CB9}" type="presParOf" srcId="{9FFBA1E4-0A46-4D19-89AB-241582C799E6}" destId="{448A45C2-DB63-4564-A84C-333A0C21AEDF}" srcOrd="0" destOrd="0" presId="urn:microsoft.com/office/officeart/2005/8/layout/list1"/>
    <dgm:cxn modelId="{34EC946C-35D2-4187-996A-78577AAE5D49}" type="presParOf" srcId="{9FFBA1E4-0A46-4D19-89AB-241582C799E6}" destId="{DD9F152A-DD2D-4877-82BB-3EBDF2035BD5}" srcOrd="1" destOrd="0" presId="urn:microsoft.com/office/officeart/2005/8/layout/list1"/>
    <dgm:cxn modelId="{9AE53431-E0C8-4C57-A439-3B96AFC55507}" type="presParOf" srcId="{96626ABA-412B-4F41-BF39-38ECB9E1A623}" destId="{74921528-54EC-4F3F-89AE-B79A2882D07F}" srcOrd="17" destOrd="0" presId="urn:microsoft.com/office/officeart/2005/8/layout/list1"/>
    <dgm:cxn modelId="{78B3AE68-721E-498D-B995-AABEDC0FD32A}" type="presParOf" srcId="{96626ABA-412B-4F41-BF39-38ECB9E1A623}" destId="{DCD20AB3-4B26-49CA-A864-92C693592967}" srcOrd="18" destOrd="0" presId="urn:microsoft.com/office/officeart/2005/8/layout/list1"/>
    <dgm:cxn modelId="{CF642A00-1446-46AE-BF54-FEBA495C34B8}" type="presParOf" srcId="{96626ABA-412B-4F41-BF39-38ECB9E1A623}" destId="{82384E95-D2B9-414C-9B83-9C30ED5953C5}" srcOrd="19" destOrd="0" presId="urn:microsoft.com/office/officeart/2005/8/layout/list1"/>
    <dgm:cxn modelId="{51088713-140D-4222-BB7D-2E6EDF2B27BF}" type="presParOf" srcId="{96626ABA-412B-4F41-BF39-38ECB9E1A623}" destId="{58741D84-DC06-45B3-A3AB-3DDD101A1284}" srcOrd="20" destOrd="0" presId="urn:microsoft.com/office/officeart/2005/8/layout/list1"/>
    <dgm:cxn modelId="{C4F66069-9451-46CF-A9DC-5F19BD74A2C7}" type="presParOf" srcId="{58741D84-DC06-45B3-A3AB-3DDD101A1284}" destId="{C27EA9AE-2346-4DC8-B61D-DE86290A7F5E}" srcOrd="0" destOrd="0" presId="urn:microsoft.com/office/officeart/2005/8/layout/list1"/>
    <dgm:cxn modelId="{11FA8782-9962-44E3-B09A-F022EB42D2C3}" type="presParOf" srcId="{58741D84-DC06-45B3-A3AB-3DDD101A1284}" destId="{58FD097C-019E-4290-8C95-12150F89F729}" srcOrd="1" destOrd="0" presId="urn:microsoft.com/office/officeart/2005/8/layout/list1"/>
    <dgm:cxn modelId="{14DFBDBE-C31F-4F4D-B942-D2983DB26B9F}" type="presParOf" srcId="{96626ABA-412B-4F41-BF39-38ECB9E1A623}" destId="{B91EF36C-AF69-4881-A4D1-6CB53FB88759}" srcOrd="21" destOrd="0" presId="urn:microsoft.com/office/officeart/2005/8/layout/list1"/>
    <dgm:cxn modelId="{2AE56929-1BF3-4E65-AAB8-DEBFD12D2970}" type="presParOf" srcId="{96626ABA-412B-4F41-BF39-38ECB9E1A623}" destId="{7BAA88FC-6761-4468-9363-C0508AFCB6C8}" srcOrd="22" destOrd="0" presId="urn:microsoft.com/office/officeart/2005/8/layout/list1"/>
    <dgm:cxn modelId="{C8493A79-22ED-4FDF-9477-2508CAC9BDE5}" type="presParOf" srcId="{96626ABA-412B-4F41-BF39-38ECB9E1A623}" destId="{74CEDE8A-AF71-4B5D-86B7-9362B7DC4E00}" srcOrd="23" destOrd="0" presId="urn:microsoft.com/office/officeart/2005/8/layout/list1"/>
    <dgm:cxn modelId="{2074D7FD-23D0-40FA-AFE3-8461D5517232}" type="presParOf" srcId="{96626ABA-412B-4F41-BF39-38ECB9E1A623}" destId="{491DD52D-63C6-4452-9709-CB3D65618787}" srcOrd="24" destOrd="0" presId="urn:microsoft.com/office/officeart/2005/8/layout/list1"/>
    <dgm:cxn modelId="{78769042-FA46-4574-8906-FC2450C5C5D2}" type="presParOf" srcId="{491DD52D-63C6-4452-9709-CB3D65618787}" destId="{64468D9C-EEAD-482B-A43D-7E643058E60E}" srcOrd="0" destOrd="0" presId="urn:microsoft.com/office/officeart/2005/8/layout/list1"/>
    <dgm:cxn modelId="{029C72A7-3AB3-4201-9735-292CBF09CC59}" type="presParOf" srcId="{491DD52D-63C6-4452-9709-CB3D65618787}" destId="{77B7022B-0930-4907-9270-310103BEC914}" srcOrd="1" destOrd="0" presId="urn:microsoft.com/office/officeart/2005/8/layout/list1"/>
    <dgm:cxn modelId="{1510DAA3-B259-44C8-A722-BE33AEBC86E2}" type="presParOf" srcId="{96626ABA-412B-4F41-BF39-38ECB9E1A623}" destId="{BAA955A7-9AC3-4AEB-982F-18E39AD412C3}" srcOrd="25" destOrd="0" presId="urn:microsoft.com/office/officeart/2005/8/layout/list1"/>
    <dgm:cxn modelId="{AF728378-1092-4655-BA2F-AD60917D6D94}" type="presParOf" srcId="{96626ABA-412B-4F41-BF39-38ECB9E1A623}" destId="{4E5D9819-4358-4D56-BA81-54B82183A44C}" srcOrd="26" destOrd="0" presId="urn:microsoft.com/office/officeart/2005/8/layout/list1"/>
    <dgm:cxn modelId="{668B0187-0B96-4F07-B76F-03DA28676733}" type="presParOf" srcId="{96626ABA-412B-4F41-BF39-38ECB9E1A623}" destId="{855E0839-5ED6-4A55-8D85-58E79C3C2CE4}" srcOrd="27" destOrd="0" presId="urn:microsoft.com/office/officeart/2005/8/layout/list1"/>
    <dgm:cxn modelId="{67E6F204-EDC8-4270-96EF-92D05E6C87E5}" type="presParOf" srcId="{96626ABA-412B-4F41-BF39-38ECB9E1A623}" destId="{0D7446A6-9FD1-42CA-A1EC-0464F113AC12}" srcOrd="28" destOrd="0" presId="urn:microsoft.com/office/officeart/2005/8/layout/list1"/>
    <dgm:cxn modelId="{8C53CE07-FE07-4451-8E7C-5C7FB61FB868}" type="presParOf" srcId="{0D7446A6-9FD1-42CA-A1EC-0464F113AC12}" destId="{9D8443A3-8DA4-4598-9A5B-F87D6B9E7225}" srcOrd="0" destOrd="0" presId="urn:microsoft.com/office/officeart/2005/8/layout/list1"/>
    <dgm:cxn modelId="{2ABBD001-0073-4330-8CAE-C10B34AF3727}" type="presParOf" srcId="{0D7446A6-9FD1-42CA-A1EC-0464F113AC12}" destId="{42B00FE0-2BA1-4055-B2FF-2CA4853D9904}" srcOrd="1" destOrd="0" presId="urn:microsoft.com/office/officeart/2005/8/layout/list1"/>
    <dgm:cxn modelId="{07E2C02A-CAC6-41E5-82C5-7BE9E186BA4E}" type="presParOf" srcId="{96626ABA-412B-4F41-BF39-38ECB9E1A623}" destId="{AD2E72EA-B961-41D9-B6E5-90B592BA868B}" srcOrd="29" destOrd="0" presId="urn:microsoft.com/office/officeart/2005/8/layout/list1"/>
    <dgm:cxn modelId="{3909DBDF-B11D-43AD-B69F-9EA8AE8DFDCE}" type="presParOf" srcId="{96626ABA-412B-4F41-BF39-38ECB9E1A623}" destId="{C3375024-BE54-489F-90B6-7FC0B831B55B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82E8F3-4C5C-444B-9E46-0E3A59D7D12E}" type="doc">
      <dgm:prSet loTypeId="urn:microsoft.com/office/officeart/2005/8/layout/chevronAccent+Icon" loCatId="process" qsTypeId="urn:microsoft.com/office/officeart/2005/8/quickstyle/simple3" qsCatId="simple" csTypeId="urn:microsoft.com/office/officeart/2005/8/colors/colorful1" csCatId="colorful" phldr="1"/>
      <dgm:spPr/>
    </dgm:pt>
    <dgm:pt modelId="{11BD19FD-A025-405B-B25D-E234467F2DA8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a-IR" sz="2400" dirty="0" smtClean="0"/>
            <a:t>مقدمه</a:t>
          </a:r>
          <a:endParaRPr lang="en-US" sz="2400" dirty="0"/>
        </a:p>
      </dgm:t>
    </dgm:pt>
    <dgm:pt modelId="{509671FB-56CE-4B7B-8C86-6BF17054AB1B}" type="parTrans" cxnId="{777AC781-8EA1-4BB3-A041-47E5BD152722}">
      <dgm:prSet/>
      <dgm:spPr/>
      <dgm:t>
        <a:bodyPr/>
        <a:lstStyle/>
        <a:p>
          <a:endParaRPr lang="en-US"/>
        </a:p>
      </dgm:t>
    </dgm:pt>
    <dgm:pt modelId="{65B78595-6528-48D5-B7B6-87B119BEE791}" type="sibTrans" cxnId="{777AC781-8EA1-4BB3-A041-47E5BD152722}">
      <dgm:prSet/>
      <dgm:spPr/>
      <dgm:t>
        <a:bodyPr/>
        <a:lstStyle/>
        <a:p>
          <a:endParaRPr lang="en-US"/>
        </a:p>
      </dgm:t>
    </dgm:pt>
    <dgm:pt modelId="{9EF28E27-94BB-40F3-9F08-4EA71A503CED}">
      <dgm:prSet phldrT="[Text]" custT="1"/>
      <dgm:spPr/>
      <dgm:t>
        <a:bodyPr/>
        <a:lstStyle/>
        <a:p>
          <a:r>
            <a:rPr lang="fa-IR" sz="2000" dirty="0" smtClean="0"/>
            <a:t>شناسایی مسئله</a:t>
          </a:r>
          <a:endParaRPr lang="en-US" sz="2000" dirty="0"/>
        </a:p>
      </dgm:t>
    </dgm:pt>
    <dgm:pt modelId="{9D912932-E7B3-4365-9A93-607EDF84EE65}" type="parTrans" cxnId="{4087842D-5BC2-4C53-B25B-846D6FB26FAA}">
      <dgm:prSet/>
      <dgm:spPr/>
      <dgm:t>
        <a:bodyPr/>
        <a:lstStyle/>
        <a:p>
          <a:endParaRPr lang="en-US"/>
        </a:p>
      </dgm:t>
    </dgm:pt>
    <dgm:pt modelId="{FCCD5C67-91D0-4E45-8560-60FBACBC6AA7}" type="sibTrans" cxnId="{4087842D-5BC2-4C53-B25B-846D6FB26FAA}">
      <dgm:prSet/>
      <dgm:spPr/>
      <dgm:t>
        <a:bodyPr/>
        <a:lstStyle/>
        <a:p>
          <a:endParaRPr lang="en-US"/>
        </a:p>
      </dgm:t>
    </dgm:pt>
    <dgm:pt modelId="{25A3EC63-22B7-4F18-85F4-A71067649892}">
      <dgm:prSet phldrT="[Text]" custT="1"/>
      <dgm:spPr/>
      <dgm:t>
        <a:bodyPr/>
        <a:lstStyle/>
        <a:p>
          <a:r>
            <a:rPr lang="fa-IR" sz="2000" dirty="0" smtClean="0"/>
            <a:t>روش پیشنهادی</a:t>
          </a:r>
          <a:endParaRPr lang="en-US" sz="2000" dirty="0"/>
        </a:p>
      </dgm:t>
    </dgm:pt>
    <dgm:pt modelId="{427FE6EB-D455-437B-97F7-D4E4EF0561E3}" type="parTrans" cxnId="{9418366B-80F2-4F19-BA2E-5A8FE585DB16}">
      <dgm:prSet/>
      <dgm:spPr/>
      <dgm:t>
        <a:bodyPr/>
        <a:lstStyle/>
        <a:p>
          <a:endParaRPr lang="en-US"/>
        </a:p>
      </dgm:t>
    </dgm:pt>
    <dgm:pt modelId="{24218EEC-F697-417E-9545-13CD0067F014}" type="sibTrans" cxnId="{9418366B-80F2-4F19-BA2E-5A8FE585DB16}">
      <dgm:prSet/>
      <dgm:spPr/>
      <dgm:t>
        <a:bodyPr/>
        <a:lstStyle/>
        <a:p>
          <a:endParaRPr lang="en-US"/>
        </a:p>
      </dgm:t>
    </dgm:pt>
    <dgm:pt modelId="{0CA269A8-6FDC-4035-B7DA-06AA64D0896A}">
      <dgm:prSet custT="1"/>
      <dgm:spPr/>
      <dgm:t>
        <a:bodyPr/>
        <a:lstStyle/>
        <a:p>
          <a:r>
            <a:rPr lang="fa-IR" sz="2000" dirty="0" smtClean="0"/>
            <a:t>تحلیل حساسیت</a:t>
          </a:r>
          <a:endParaRPr lang="en-US" sz="2000" dirty="0"/>
        </a:p>
      </dgm:t>
    </dgm:pt>
    <dgm:pt modelId="{69FB2B4C-E69C-4DAB-B6CA-3C2C4E88BF81}" type="parTrans" cxnId="{41ED203E-0623-46D8-BCD8-6DFE18433C05}">
      <dgm:prSet/>
      <dgm:spPr/>
      <dgm:t>
        <a:bodyPr/>
        <a:lstStyle/>
        <a:p>
          <a:endParaRPr lang="en-US"/>
        </a:p>
      </dgm:t>
    </dgm:pt>
    <dgm:pt modelId="{5B64B2F7-C258-4C19-9202-08948666BFA4}" type="sibTrans" cxnId="{41ED203E-0623-46D8-BCD8-6DFE18433C05}">
      <dgm:prSet/>
      <dgm:spPr/>
      <dgm:t>
        <a:bodyPr/>
        <a:lstStyle/>
        <a:p>
          <a:endParaRPr lang="en-US"/>
        </a:p>
      </dgm:t>
    </dgm:pt>
    <dgm:pt modelId="{1BEC1BF7-36CD-472F-8420-F9E3A5DAB5C9}">
      <dgm:prSet custT="1"/>
      <dgm:spPr/>
      <dgm:t>
        <a:bodyPr/>
        <a:lstStyle/>
        <a:p>
          <a:r>
            <a:rPr lang="fa-IR" sz="2000" dirty="0" smtClean="0"/>
            <a:t>نتایج و بحث</a:t>
          </a:r>
          <a:endParaRPr lang="en-US" sz="2000" dirty="0"/>
        </a:p>
      </dgm:t>
    </dgm:pt>
    <dgm:pt modelId="{8FE59E8B-AC85-4CAD-B62A-9E84B4A88FC2}" type="parTrans" cxnId="{0D7CAFCE-0A61-4507-8CCD-4AA026117ACF}">
      <dgm:prSet/>
      <dgm:spPr/>
      <dgm:t>
        <a:bodyPr/>
        <a:lstStyle/>
        <a:p>
          <a:endParaRPr lang="en-US"/>
        </a:p>
      </dgm:t>
    </dgm:pt>
    <dgm:pt modelId="{D0EAA7E4-F291-4F97-AAF4-F37D8A9B39F4}" type="sibTrans" cxnId="{0D7CAFCE-0A61-4507-8CCD-4AA026117ACF}">
      <dgm:prSet/>
      <dgm:spPr/>
      <dgm:t>
        <a:bodyPr/>
        <a:lstStyle/>
        <a:p>
          <a:endParaRPr lang="en-US"/>
        </a:p>
      </dgm:t>
    </dgm:pt>
    <dgm:pt modelId="{6745655E-1086-4EDA-878D-F3914965AF1F}">
      <dgm:prSet custT="1"/>
      <dgm:spPr/>
      <dgm:t>
        <a:bodyPr/>
        <a:lstStyle/>
        <a:p>
          <a:r>
            <a:rPr lang="fa-IR" sz="2000" dirty="0" smtClean="0"/>
            <a:t>نتیجه گیری</a:t>
          </a:r>
          <a:endParaRPr lang="en-US" sz="2000" dirty="0"/>
        </a:p>
      </dgm:t>
    </dgm:pt>
    <dgm:pt modelId="{00C531FE-AF18-4BF1-8879-32A985DC2AEF}" type="parTrans" cxnId="{97766E0C-3282-4CDA-9C08-787C8FA69BA2}">
      <dgm:prSet/>
      <dgm:spPr/>
      <dgm:t>
        <a:bodyPr/>
        <a:lstStyle/>
        <a:p>
          <a:endParaRPr lang="en-US"/>
        </a:p>
      </dgm:t>
    </dgm:pt>
    <dgm:pt modelId="{5A8F093A-188F-42B0-BB7C-50A4CAB7895C}" type="sibTrans" cxnId="{97766E0C-3282-4CDA-9C08-787C8FA69BA2}">
      <dgm:prSet/>
      <dgm:spPr/>
      <dgm:t>
        <a:bodyPr/>
        <a:lstStyle/>
        <a:p>
          <a:endParaRPr lang="en-US"/>
        </a:p>
      </dgm:t>
    </dgm:pt>
    <dgm:pt modelId="{2B5EAC31-2891-44C0-83CB-85323C76EF79}">
      <dgm:prSet custT="1"/>
      <dgm:spPr/>
      <dgm:t>
        <a:bodyPr/>
        <a:lstStyle/>
        <a:p>
          <a:r>
            <a:rPr lang="fa-IR" sz="2000" dirty="0" smtClean="0"/>
            <a:t>روند آینده</a:t>
          </a:r>
          <a:endParaRPr lang="en-US" sz="2000" dirty="0"/>
        </a:p>
      </dgm:t>
    </dgm:pt>
    <dgm:pt modelId="{9F41DC92-8808-4580-80D7-9FAB3410B3EA}" type="parTrans" cxnId="{0AA0190D-7A02-4748-A742-25332BE1C872}">
      <dgm:prSet/>
      <dgm:spPr/>
      <dgm:t>
        <a:bodyPr/>
        <a:lstStyle/>
        <a:p>
          <a:endParaRPr lang="en-US"/>
        </a:p>
      </dgm:t>
    </dgm:pt>
    <dgm:pt modelId="{2913E40E-8900-4AFD-BCC6-98D2D3263485}" type="sibTrans" cxnId="{0AA0190D-7A02-4748-A742-25332BE1C872}">
      <dgm:prSet/>
      <dgm:spPr/>
      <dgm:t>
        <a:bodyPr/>
        <a:lstStyle/>
        <a:p>
          <a:endParaRPr lang="en-US"/>
        </a:p>
      </dgm:t>
    </dgm:pt>
    <dgm:pt modelId="{7C5A7807-6EF9-4AB5-B3A3-D7248ACFA1B5}">
      <dgm:prSet custT="1"/>
      <dgm:spPr/>
      <dgm:t>
        <a:bodyPr/>
        <a:lstStyle/>
        <a:p>
          <a:r>
            <a:rPr lang="fa-IR" sz="1800" dirty="0" smtClean="0"/>
            <a:t>پیاده سازی مدل</a:t>
          </a:r>
          <a:endParaRPr lang="en-US" sz="1800" dirty="0"/>
        </a:p>
      </dgm:t>
    </dgm:pt>
    <dgm:pt modelId="{8568E8E8-57A2-449E-AD20-047EA922BD0A}" type="parTrans" cxnId="{9C9EC2DE-B07B-4AA8-A957-EAAE9E54C50B}">
      <dgm:prSet/>
      <dgm:spPr/>
      <dgm:t>
        <a:bodyPr/>
        <a:lstStyle/>
        <a:p>
          <a:endParaRPr lang="en-US"/>
        </a:p>
      </dgm:t>
    </dgm:pt>
    <dgm:pt modelId="{5D852398-C1F2-4735-9799-157694340312}" type="sibTrans" cxnId="{9C9EC2DE-B07B-4AA8-A957-EAAE9E54C50B}">
      <dgm:prSet/>
      <dgm:spPr/>
      <dgm:t>
        <a:bodyPr/>
        <a:lstStyle/>
        <a:p>
          <a:endParaRPr lang="en-US"/>
        </a:p>
      </dgm:t>
    </dgm:pt>
    <dgm:pt modelId="{F592415A-6B71-4E27-8403-54CD02A6A547}" type="pres">
      <dgm:prSet presAssocID="{FF82E8F3-4C5C-444B-9E46-0E3A59D7D12E}" presName="Name0" presStyleCnt="0">
        <dgm:presLayoutVars>
          <dgm:dir/>
          <dgm:resizeHandles val="exact"/>
        </dgm:presLayoutVars>
      </dgm:prSet>
      <dgm:spPr/>
    </dgm:pt>
    <dgm:pt modelId="{D8BA3D7C-B5E3-457E-82B5-A5DA827189D2}" type="pres">
      <dgm:prSet presAssocID="{11BD19FD-A025-405B-B25D-E234467F2DA8}" presName="composite" presStyleCnt="0"/>
      <dgm:spPr/>
    </dgm:pt>
    <dgm:pt modelId="{499F1610-003E-4964-81FC-E570B3AC134E}" type="pres">
      <dgm:prSet presAssocID="{11BD19FD-A025-405B-B25D-E234467F2DA8}" presName="bgChev" presStyleLbl="node1" presStyleIdx="0" presStyleCnt="8"/>
      <dgm:spPr/>
    </dgm:pt>
    <dgm:pt modelId="{EE2C4551-C807-4A0D-8971-2A99E674A00F}" type="pres">
      <dgm:prSet presAssocID="{11BD19FD-A025-405B-B25D-E234467F2DA8}" presName="txNode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08851-9116-46CC-AD7C-882D1611B951}" type="pres">
      <dgm:prSet presAssocID="{65B78595-6528-48D5-B7B6-87B119BEE791}" presName="compositeSpace" presStyleCnt="0"/>
      <dgm:spPr/>
    </dgm:pt>
    <dgm:pt modelId="{6C4DDDBC-FC40-417A-80D0-9A0A179F572E}" type="pres">
      <dgm:prSet presAssocID="{9EF28E27-94BB-40F3-9F08-4EA71A503CED}" presName="composite" presStyleCnt="0"/>
      <dgm:spPr/>
    </dgm:pt>
    <dgm:pt modelId="{90C62506-C51A-4DEF-A388-810D50298995}" type="pres">
      <dgm:prSet presAssocID="{9EF28E27-94BB-40F3-9F08-4EA71A503CED}" presName="bgChev" presStyleLbl="node1" presStyleIdx="1" presStyleCnt="8"/>
      <dgm:spPr/>
    </dgm:pt>
    <dgm:pt modelId="{3A7974DE-79B7-4EF1-8C41-8DE5756F87DD}" type="pres">
      <dgm:prSet presAssocID="{9EF28E27-94BB-40F3-9F08-4EA71A503CED}" presName="tx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D85C1-816C-42DB-B8A3-ED85A51F2086}" type="pres">
      <dgm:prSet presAssocID="{FCCD5C67-91D0-4E45-8560-60FBACBC6AA7}" presName="compositeSpace" presStyleCnt="0"/>
      <dgm:spPr/>
    </dgm:pt>
    <dgm:pt modelId="{3D8D746E-4EBF-4C2F-9850-638E7735E3B1}" type="pres">
      <dgm:prSet presAssocID="{25A3EC63-22B7-4F18-85F4-A71067649892}" presName="composite" presStyleCnt="0"/>
      <dgm:spPr/>
    </dgm:pt>
    <dgm:pt modelId="{26A0EF97-1B4F-4758-994D-99E41A4A45DC}" type="pres">
      <dgm:prSet presAssocID="{25A3EC63-22B7-4F18-85F4-A71067649892}" presName="bgChev" presStyleLbl="node1" presStyleIdx="2" presStyleCnt="8"/>
      <dgm:spPr/>
    </dgm:pt>
    <dgm:pt modelId="{18118D2A-AF6D-4B8E-8B6A-B2B814CEDC2F}" type="pres">
      <dgm:prSet presAssocID="{25A3EC63-22B7-4F18-85F4-A71067649892}" presName="tx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73181-C76E-4BC3-97DC-53A29C4A5F81}" type="pres">
      <dgm:prSet presAssocID="{24218EEC-F697-417E-9545-13CD0067F014}" presName="compositeSpace" presStyleCnt="0"/>
      <dgm:spPr/>
    </dgm:pt>
    <dgm:pt modelId="{574BF920-EDF2-4089-B428-6BCBB142C7DE}" type="pres">
      <dgm:prSet presAssocID="{7C5A7807-6EF9-4AB5-B3A3-D7248ACFA1B5}" presName="composite" presStyleCnt="0"/>
      <dgm:spPr/>
    </dgm:pt>
    <dgm:pt modelId="{40592EBD-0172-4B67-AE03-E450D80AA464}" type="pres">
      <dgm:prSet presAssocID="{7C5A7807-6EF9-4AB5-B3A3-D7248ACFA1B5}" presName="bgChev" presStyleLbl="node1" presStyleIdx="3" presStyleCnt="8"/>
      <dgm:spPr/>
    </dgm:pt>
    <dgm:pt modelId="{437C4082-DB7D-49A3-9CA1-7FFC9EFCE609}" type="pres">
      <dgm:prSet presAssocID="{7C5A7807-6EF9-4AB5-B3A3-D7248ACFA1B5}" presName="txNode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EAD81-D23B-4FA8-8201-6C7C25AD2B32}" type="pres">
      <dgm:prSet presAssocID="{5D852398-C1F2-4735-9799-157694340312}" presName="compositeSpace" presStyleCnt="0"/>
      <dgm:spPr/>
    </dgm:pt>
    <dgm:pt modelId="{35C5D537-B646-4513-8771-8007151900CE}" type="pres">
      <dgm:prSet presAssocID="{0CA269A8-6FDC-4035-B7DA-06AA64D0896A}" presName="composite" presStyleCnt="0"/>
      <dgm:spPr/>
    </dgm:pt>
    <dgm:pt modelId="{C6ADBFF9-4FF1-4172-B852-3C209B45A5C2}" type="pres">
      <dgm:prSet presAssocID="{0CA269A8-6FDC-4035-B7DA-06AA64D0896A}" presName="bgChev" presStyleLbl="node1" presStyleIdx="4" presStyleCnt="8"/>
      <dgm:spPr/>
    </dgm:pt>
    <dgm:pt modelId="{FD5D1BE4-E0FF-4203-8C11-755BCEC9CE16}" type="pres">
      <dgm:prSet presAssocID="{0CA269A8-6FDC-4035-B7DA-06AA64D0896A}" presName="tx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D3561-4CF6-445B-9CDA-51DA26F3C9D1}" type="pres">
      <dgm:prSet presAssocID="{5B64B2F7-C258-4C19-9202-08948666BFA4}" presName="compositeSpace" presStyleCnt="0"/>
      <dgm:spPr/>
    </dgm:pt>
    <dgm:pt modelId="{AB38F79F-5A8B-44AA-9587-EF478F992ACD}" type="pres">
      <dgm:prSet presAssocID="{1BEC1BF7-36CD-472F-8420-F9E3A5DAB5C9}" presName="composite" presStyleCnt="0"/>
      <dgm:spPr/>
    </dgm:pt>
    <dgm:pt modelId="{C5FF1D55-9BDC-490A-A503-F3EEA9F080C2}" type="pres">
      <dgm:prSet presAssocID="{1BEC1BF7-36CD-472F-8420-F9E3A5DAB5C9}" presName="bgChev" presStyleLbl="node1" presStyleIdx="5" presStyleCnt="8"/>
      <dgm:spPr/>
    </dgm:pt>
    <dgm:pt modelId="{09EABD10-1014-42EC-AB8D-1C01DC76B88B}" type="pres">
      <dgm:prSet presAssocID="{1BEC1BF7-36CD-472F-8420-F9E3A5DAB5C9}" presName="txNode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84233-E740-4412-858C-F07B94CD24AF}" type="pres">
      <dgm:prSet presAssocID="{D0EAA7E4-F291-4F97-AAF4-F37D8A9B39F4}" presName="compositeSpace" presStyleCnt="0"/>
      <dgm:spPr/>
    </dgm:pt>
    <dgm:pt modelId="{E25DD0F6-C17D-420C-ABB5-DF93FE746181}" type="pres">
      <dgm:prSet presAssocID="{6745655E-1086-4EDA-878D-F3914965AF1F}" presName="composite" presStyleCnt="0"/>
      <dgm:spPr/>
    </dgm:pt>
    <dgm:pt modelId="{5426CF4C-2F17-4691-AFEC-7F44CB8A3501}" type="pres">
      <dgm:prSet presAssocID="{6745655E-1086-4EDA-878D-F3914965AF1F}" presName="bgChev" presStyleLbl="node1" presStyleIdx="6" presStyleCnt="8"/>
      <dgm:spPr/>
    </dgm:pt>
    <dgm:pt modelId="{CB095087-EC72-4ACB-8BC2-3CD8F14513DA}" type="pres">
      <dgm:prSet presAssocID="{6745655E-1086-4EDA-878D-F3914965AF1F}" presName="txNode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53A54-9168-47CF-9BAD-FFF1E95BA0D2}" type="pres">
      <dgm:prSet presAssocID="{5A8F093A-188F-42B0-BB7C-50A4CAB7895C}" presName="compositeSpace" presStyleCnt="0"/>
      <dgm:spPr/>
    </dgm:pt>
    <dgm:pt modelId="{84039687-DD3B-4E7F-973B-D964C8B733C0}" type="pres">
      <dgm:prSet presAssocID="{2B5EAC31-2891-44C0-83CB-85323C76EF79}" presName="composite" presStyleCnt="0"/>
      <dgm:spPr/>
    </dgm:pt>
    <dgm:pt modelId="{E6BF336D-99D8-456F-AE40-173D19E75A4C}" type="pres">
      <dgm:prSet presAssocID="{2B5EAC31-2891-44C0-83CB-85323C76EF79}" presName="bgChev" presStyleLbl="node1" presStyleIdx="7" presStyleCnt="8"/>
      <dgm:spPr/>
    </dgm:pt>
    <dgm:pt modelId="{C3E81879-1271-4E12-A2B6-495E0FEBD4A9}" type="pres">
      <dgm:prSet presAssocID="{2B5EAC31-2891-44C0-83CB-85323C76EF79}" presName="txNode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071E5B-509D-4967-A6CC-5436C456EF05}" type="presOf" srcId="{0CA269A8-6FDC-4035-B7DA-06AA64D0896A}" destId="{FD5D1BE4-E0FF-4203-8C11-755BCEC9CE16}" srcOrd="0" destOrd="0" presId="urn:microsoft.com/office/officeart/2005/8/layout/chevronAccent+Icon"/>
    <dgm:cxn modelId="{DA4C906F-53E0-4F53-B5A9-2228E74766CA}" type="presOf" srcId="{25A3EC63-22B7-4F18-85F4-A71067649892}" destId="{18118D2A-AF6D-4B8E-8B6A-B2B814CEDC2F}" srcOrd="0" destOrd="0" presId="urn:microsoft.com/office/officeart/2005/8/layout/chevronAccent+Icon"/>
    <dgm:cxn modelId="{97766E0C-3282-4CDA-9C08-787C8FA69BA2}" srcId="{FF82E8F3-4C5C-444B-9E46-0E3A59D7D12E}" destId="{6745655E-1086-4EDA-878D-F3914965AF1F}" srcOrd="6" destOrd="0" parTransId="{00C531FE-AF18-4BF1-8879-32A985DC2AEF}" sibTransId="{5A8F093A-188F-42B0-BB7C-50A4CAB7895C}"/>
    <dgm:cxn modelId="{9418366B-80F2-4F19-BA2E-5A8FE585DB16}" srcId="{FF82E8F3-4C5C-444B-9E46-0E3A59D7D12E}" destId="{25A3EC63-22B7-4F18-85F4-A71067649892}" srcOrd="2" destOrd="0" parTransId="{427FE6EB-D455-437B-97F7-D4E4EF0561E3}" sibTransId="{24218EEC-F697-417E-9545-13CD0067F014}"/>
    <dgm:cxn modelId="{0AA0190D-7A02-4748-A742-25332BE1C872}" srcId="{FF82E8F3-4C5C-444B-9E46-0E3A59D7D12E}" destId="{2B5EAC31-2891-44C0-83CB-85323C76EF79}" srcOrd="7" destOrd="0" parTransId="{9F41DC92-8808-4580-80D7-9FAB3410B3EA}" sibTransId="{2913E40E-8900-4AFD-BCC6-98D2D3263485}"/>
    <dgm:cxn modelId="{88890065-D634-4859-8537-44C0A3BE66DE}" type="presOf" srcId="{9EF28E27-94BB-40F3-9F08-4EA71A503CED}" destId="{3A7974DE-79B7-4EF1-8C41-8DE5756F87DD}" srcOrd="0" destOrd="0" presId="urn:microsoft.com/office/officeart/2005/8/layout/chevronAccent+Icon"/>
    <dgm:cxn modelId="{60628A56-41F3-4805-83AE-3002B5544BB1}" type="presOf" srcId="{1BEC1BF7-36CD-472F-8420-F9E3A5DAB5C9}" destId="{09EABD10-1014-42EC-AB8D-1C01DC76B88B}" srcOrd="0" destOrd="0" presId="urn:microsoft.com/office/officeart/2005/8/layout/chevronAccent+Icon"/>
    <dgm:cxn modelId="{41ED203E-0623-46D8-BCD8-6DFE18433C05}" srcId="{FF82E8F3-4C5C-444B-9E46-0E3A59D7D12E}" destId="{0CA269A8-6FDC-4035-B7DA-06AA64D0896A}" srcOrd="4" destOrd="0" parTransId="{69FB2B4C-E69C-4DAB-B6CA-3C2C4E88BF81}" sibTransId="{5B64B2F7-C258-4C19-9202-08948666BFA4}"/>
    <dgm:cxn modelId="{4087842D-5BC2-4C53-B25B-846D6FB26FAA}" srcId="{FF82E8F3-4C5C-444B-9E46-0E3A59D7D12E}" destId="{9EF28E27-94BB-40F3-9F08-4EA71A503CED}" srcOrd="1" destOrd="0" parTransId="{9D912932-E7B3-4365-9A93-607EDF84EE65}" sibTransId="{FCCD5C67-91D0-4E45-8560-60FBACBC6AA7}"/>
    <dgm:cxn modelId="{5B4C36AA-0441-4764-8C72-01966278166B}" type="presOf" srcId="{FF82E8F3-4C5C-444B-9E46-0E3A59D7D12E}" destId="{F592415A-6B71-4E27-8403-54CD02A6A547}" srcOrd="0" destOrd="0" presId="urn:microsoft.com/office/officeart/2005/8/layout/chevronAccent+Icon"/>
    <dgm:cxn modelId="{C62FAE71-1D0C-486E-80EA-19B276562AE5}" type="presOf" srcId="{6745655E-1086-4EDA-878D-F3914965AF1F}" destId="{CB095087-EC72-4ACB-8BC2-3CD8F14513DA}" srcOrd="0" destOrd="0" presId="urn:microsoft.com/office/officeart/2005/8/layout/chevronAccent+Icon"/>
    <dgm:cxn modelId="{777AC781-8EA1-4BB3-A041-47E5BD152722}" srcId="{FF82E8F3-4C5C-444B-9E46-0E3A59D7D12E}" destId="{11BD19FD-A025-405B-B25D-E234467F2DA8}" srcOrd="0" destOrd="0" parTransId="{509671FB-56CE-4B7B-8C86-6BF17054AB1B}" sibTransId="{65B78595-6528-48D5-B7B6-87B119BEE791}"/>
    <dgm:cxn modelId="{9C9EC2DE-B07B-4AA8-A957-EAAE9E54C50B}" srcId="{FF82E8F3-4C5C-444B-9E46-0E3A59D7D12E}" destId="{7C5A7807-6EF9-4AB5-B3A3-D7248ACFA1B5}" srcOrd="3" destOrd="0" parTransId="{8568E8E8-57A2-449E-AD20-047EA922BD0A}" sibTransId="{5D852398-C1F2-4735-9799-157694340312}"/>
    <dgm:cxn modelId="{0D7CAFCE-0A61-4507-8CCD-4AA026117ACF}" srcId="{FF82E8F3-4C5C-444B-9E46-0E3A59D7D12E}" destId="{1BEC1BF7-36CD-472F-8420-F9E3A5DAB5C9}" srcOrd="5" destOrd="0" parTransId="{8FE59E8B-AC85-4CAD-B62A-9E84B4A88FC2}" sibTransId="{D0EAA7E4-F291-4F97-AAF4-F37D8A9B39F4}"/>
    <dgm:cxn modelId="{6A54ED56-461F-4503-A34D-035A96DD493F}" type="presOf" srcId="{7C5A7807-6EF9-4AB5-B3A3-D7248ACFA1B5}" destId="{437C4082-DB7D-49A3-9CA1-7FFC9EFCE609}" srcOrd="0" destOrd="0" presId="urn:microsoft.com/office/officeart/2005/8/layout/chevronAccent+Icon"/>
    <dgm:cxn modelId="{F3510428-FB15-42CB-99CC-3F0786DE2D0E}" type="presOf" srcId="{11BD19FD-A025-405B-B25D-E234467F2DA8}" destId="{EE2C4551-C807-4A0D-8971-2A99E674A00F}" srcOrd="0" destOrd="0" presId="urn:microsoft.com/office/officeart/2005/8/layout/chevronAccent+Icon"/>
    <dgm:cxn modelId="{2E256CEF-8562-4D95-AFFC-B5BC0DD1ADD8}" type="presOf" srcId="{2B5EAC31-2891-44C0-83CB-85323C76EF79}" destId="{C3E81879-1271-4E12-A2B6-495E0FEBD4A9}" srcOrd="0" destOrd="0" presId="urn:microsoft.com/office/officeart/2005/8/layout/chevronAccent+Icon"/>
    <dgm:cxn modelId="{1B2A3005-63E1-4C95-8321-7F071DE39091}" type="presParOf" srcId="{F592415A-6B71-4E27-8403-54CD02A6A547}" destId="{D8BA3D7C-B5E3-457E-82B5-A5DA827189D2}" srcOrd="0" destOrd="0" presId="urn:microsoft.com/office/officeart/2005/8/layout/chevronAccent+Icon"/>
    <dgm:cxn modelId="{00BBA4EB-E2EB-446D-952E-83E1194F6E1E}" type="presParOf" srcId="{D8BA3D7C-B5E3-457E-82B5-A5DA827189D2}" destId="{499F1610-003E-4964-81FC-E570B3AC134E}" srcOrd="0" destOrd="0" presId="urn:microsoft.com/office/officeart/2005/8/layout/chevronAccent+Icon"/>
    <dgm:cxn modelId="{01F92367-4588-401A-B31D-E26FF786EF22}" type="presParOf" srcId="{D8BA3D7C-B5E3-457E-82B5-A5DA827189D2}" destId="{EE2C4551-C807-4A0D-8971-2A99E674A00F}" srcOrd="1" destOrd="0" presId="urn:microsoft.com/office/officeart/2005/8/layout/chevronAccent+Icon"/>
    <dgm:cxn modelId="{548C0C28-1768-428F-8F89-7D2A58E5BC81}" type="presParOf" srcId="{F592415A-6B71-4E27-8403-54CD02A6A547}" destId="{5C908851-9116-46CC-AD7C-882D1611B951}" srcOrd="1" destOrd="0" presId="urn:microsoft.com/office/officeart/2005/8/layout/chevronAccent+Icon"/>
    <dgm:cxn modelId="{B6ACCCD8-E6A0-46B7-BC52-275E6D5A68CA}" type="presParOf" srcId="{F592415A-6B71-4E27-8403-54CD02A6A547}" destId="{6C4DDDBC-FC40-417A-80D0-9A0A179F572E}" srcOrd="2" destOrd="0" presId="urn:microsoft.com/office/officeart/2005/8/layout/chevronAccent+Icon"/>
    <dgm:cxn modelId="{20BDA9F1-3618-46EB-B7D2-28C7ACCE608E}" type="presParOf" srcId="{6C4DDDBC-FC40-417A-80D0-9A0A179F572E}" destId="{90C62506-C51A-4DEF-A388-810D50298995}" srcOrd="0" destOrd="0" presId="urn:microsoft.com/office/officeart/2005/8/layout/chevronAccent+Icon"/>
    <dgm:cxn modelId="{3BC129E4-B258-4F54-B9BD-A4B5E01AD92E}" type="presParOf" srcId="{6C4DDDBC-FC40-417A-80D0-9A0A179F572E}" destId="{3A7974DE-79B7-4EF1-8C41-8DE5756F87DD}" srcOrd="1" destOrd="0" presId="urn:microsoft.com/office/officeart/2005/8/layout/chevronAccent+Icon"/>
    <dgm:cxn modelId="{9C27A505-E773-4618-BF2D-76181902146B}" type="presParOf" srcId="{F592415A-6B71-4E27-8403-54CD02A6A547}" destId="{177D85C1-816C-42DB-B8A3-ED85A51F2086}" srcOrd="3" destOrd="0" presId="urn:microsoft.com/office/officeart/2005/8/layout/chevronAccent+Icon"/>
    <dgm:cxn modelId="{0C533571-88B5-4A95-956D-2BB29F10FF00}" type="presParOf" srcId="{F592415A-6B71-4E27-8403-54CD02A6A547}" destId="{3D8D746E-4EBF-4C2F-9850-638E7735E3B1}" srcOrd="4" destOrd="0" presId="urn:microsoft.com/office/officeart/2005/8/layout/chevronAccent+Icon"/>
    <dgm:cxn modelId="{11FFC9E2-D564-4A08-885E-B01F0AB0CDEA}" type="presParOf" srcId="{3D8D746E-4EBF-4C2F-9850-638E7735E3B1}" destId="{26A0EF97-1B4F-4758-994D-99E41A4A45DC}" srcOrd="0" destOrd="0" presId="urn:microsoft.com/office/officeart/2005/8/layout/chevronAccent+Icon"/>
    <dgm:cxn modelId="{83630FF6-0E40-4F1E-A23B-E2F859691DCF}" type="presParOf" srcId="{3D8D746E-4EBF-4C2F-9850-638E7735E3B1}" destId="{18118D2A-AF6D-4B8E-8B6A-B2B814CEDC2F}" srcOrd="1" destOrd="0" presId="urn:microsoft.com/office/officeart/2005/8/layout/chevronAccent+Icon"/>
    <dgm:cxn modelId="{48287FF2-9364-4ED2-BF83-71B021C1CEDF}" type="presParOf" srcId="{F592415A-6B71-4E27-8403-54CD02A6A547}" destId="{1DE73181-C76E-4BC3-97DC-53A29C4A5F81}" srcOrd="5" destOrd="0" presId="urn:microsoft.com/office/officeart/2005/8/layout/chevronAccent+Icon"/>
    <dgm:cxn modelId="{F7A497C1-A271-4769-A01F-900AD97B674F}" type="presParOf" srcId="{F592415A-6B71-4E27-8403-54CD02A6A547}" destId="{574BF920-EDF2-4089-B428-6BCBB142C7DE}" srcOrd="6" destOrd="0" presId="urn:microsoft.com/office/officeart/2005/8/layout/chevronAccent+Icon"/>
    <dgm:cxn modelId="{A348B423-95F9-4815-8BD4-5C1BE813F763}" type="presParOf" srcId="{574BF920-EDF2-4089-B428-6BCBB142C7DE}" destId="{40592EBD-0172-4B67-AE03-E450D80AA464}" srcOrd="0" destOrd="0" presId="urn:microsoft.com/office/officeart/2005/8/layout/chevronAccent+Icon"/>
    <dgm:cxn modelId="{C07A5F54-A1FA-47DF-AD4F-7B6221A41EA4}" type="presParOf" srcId="{574BF920-EDF2-4089-B428-6BCBB142C7DE}" destId="{437C4082-DB7D-49A3-9CA1-7FFC9EFCE609}" srcOrd="1" destOrd="0" presId="urn:microsoft.com/office/officeart/2005/8/layout/chevronAccent+Icon"/>
    <dgm:cxn modelId="{FF5A15C1-4818-4D86-A943-98794AB55698}" type="presParOf" srcId="{F592415A-6B71-4E27-8403-54CD02A6A547}" destId="{FBCEAD81-D23B-4FA8-8201-6C7C25AD2B32}" srcOrd="7" destOrd="0" presId="urn:microsoft.com/office/officeart/2005/8/layout/chevronAccent+Icon"/>
    <dgm:cxn modelId="{8AE75B4F-A59E-4037-9557-0C85DD7DA24D}" type="presParOf" srcId="{F592415A-6B71-4E27-8403-54CD02A6A547}" destId="{35C5D537-B646-4513-8771-8007151900CE}" srcOrd="8" destOrd="0" presId="urn:microsoft.com/office/officeart/2005/8/layout/chevronAccent+Icon"/>
    <dgm:cxn modelId="{E281986A-F3AC-405D-B32B-A8419B8EB112}" type="presParOf" srcId="{35C5D537-B646-4513-8771-8007151900CE}" destId="{C6ADBFF9-4FF1-4172-B852-3C209B45A5C2}" srcOrd="0" destOrd="0" presId="urn:microsoft.com/office/officeart/2005/8/layout/chevronAccent+Icon"/>
    <dgm:cxn modelId="{6766E5EC-5A7A-4BE1-96EE-14ABF592AC7E}" type="presParOf" srcId="{35C5D537-B646-4513-8771-8007151900CE}" destId="{FD5D1BE4-E0FF-4203-8C11-755BCEC9CE16}" srcOrd="1" destOrd="0" presId="urn:microsoft.com/office/officeart/2005/8/layout/chevronAccent+Icon"/>
    <dgm:cxn modelId="{04700BF2-8189-4B5D-B2FF-6609360A6319}" type="presParOf" srcId="{F592415A-6B71-4E27-8403-54CD02A6A547}" destId="{F54D3561-4CF6-445B-9CDA-51DA26F3C9D1}" srcOrd="9" destOrd="0" presId="urn:microsoft.com/office/officeart/2005/8/layout/chevronAccent+Icon"/>
    <dgm:cxn modelId="{1B659DDB-1897-4F56-A377-A55762282614}" type="presParOf" srcId="{F592415A-6B71-4E27-8403-54CD02A6A547}" destId="{AB38F79F-5A8B-44AA-9587-EF478F992ACD}" srcOrd="10" destOrd="0" presId="urn:microsoft.com/office/officeart/2005/8/layout/chevronAccent+Icon"/>
    <dgm:cxn modelId="{0AF3832E-EF83-4BA6-A2DC-CAF9F16B0144}" type="presParOf" srcId="{AB38F79F-5A8B-44AA-9587-EF478F992ACD}" destId="{C5FF1D55-9BDC-490A-A503-F3EEA9F080C2}" srcOrd="0" destOrd="0" presId="urn:microsoft.com/office/officeart/2005/8/layout/chevronAccent+Icon"/>
    <dgm:cxn modelId="{92A4F068-51EE-48D2-ACF0-9318B62E46AE}" type="presParOf" srcId="{AB38F79F-5A8B-44AA-9587-EF478F992ACD}" destId="{09EABD10-1014-42EC-AB8D-1C01DC76B88B}" srcOrd="1" destOrd="0" presId="urn:microsoft.com/office/officeart/2005/8/layout/chevronAccent+Icon"/>
    <dgm:cxn modelId="{744C4EFA-F724-4BA7-81F0-D2E459BBCFBF}" type="presParOf" srcId="{F592415A-6B71-4E27-8403-54CD02A6A547}" destId="{05984233-E740-4412-858C-F07B94CD24AF}" srcOrd="11" destOrd="0" presId="urn:microsoft.com/office/officeart/2005/8/layout/chevronAccent+Icon"/>
    <dgm:cxn modelId="{6F93F48D-AEDC-4507-9DD4-86E3CFA03AE9}" type="presParOf" srcId="{F592415A-6B71-4E27-8403-54CD02A6A547}" destId="{E25DD0F6-C17D-420C-ABB5-DF93FE746181}" srcOrd="12" destOrd="0" presId="urn:microsoft.com/office/officeart/2005/8/layout/chevronAccent+Icon"/>
    <dgm:cxn modelId="{246E49D1-5C2F-43C6-AE1E-06DEA40AA8EF}" type="presParOf" srcId="{E25DD0F6-C17D-420C-ABB5-DF93FE746181}" destId="{5426CF4C-2F17-4691-AFEC-7F44CB8A3501}" srcOrd="0" destOrd="0" presId="urn:microsoft.com/office/officeart/2005/8/layout/chevronAccent+Icon"/>
    <dgm:cxn modelId="{47607FB6-5DA2-43DB-9433-5B3D5692BCA9}" type="presParOf" srcId="{E25DD0F6-C17D-420C-ABB5-DF93FE746181}" destId="{CB095087-EC72-4ACB-8BC2-3CD8F14513DA}" srcOrd="1" destOrd="0" presId="urn:microsoft.com/office/officeart/2005/8/layout/chevronAccent+Icon"/>
    <dgm:cxn modelId="{DACD8075-A9CA-4BCA-A6E0-EEA35F42D494}" type="presParOf" srcId="{F592415A-6B71-4E27-8403-54CD02A6A547}" destId="{84A53A54-9168-47CF-9BAD-FFF1E95BA0D2}" srcOrd="13" destOrd="0" presId="urn:microsoft.com/office/officeart/2005/8/layout/chevronAccent+Icon"/>
    <dgm:cxn modelId="{F5E8106D-9CBA-4D87-881D-B6408BE84724}" type="presParOf" srcId="{F592415A-6B71-4E27-8403-54CD02A6A547}" destId="{84039687-DD3B-4E7F-973B-D964C8B733C0}" srcOrd="14" destOrd="0" presId="urn:microsoft.com/office/officeart/2005/8/layout/chevronAccent+Icon"/>
    <dgm:cxn modelId="{4ABE6800-7626-46B0-A7D4-0CA9C35A1BD9}" type="presParOf" srcId="{84039687-DD3B-4E7F-973B-D964C8B733C0}" destId="{E6BF336D-99D8-456F-AE40-173D19E75A4C}" srcOrd="0" destOrd="0" presId="urn:microsoft.com/office/officeart/2005/8/layout/chevronAccent+Icon"/>
    <dgm:cxn modelId="{71D869E7-251F-42E1-A351-D5C14E86C081}" type="presParOf" srcId="{84039687-DD3B-4E7F-973B-D964C8B733C0}" destId="{C3E81879-1271-4E12-A2B6-495E0FEBD4A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82E8F3-4C5C-444B-9E46-0E3A59D7D12E}" type="doc">
      <dgm:prSet loTypeId="urn:microsoft.com/office/officeart/2005/8/layout/chevronAccent+Icon" loCatId="process" qsTypeId="urn:microsoft.com/office/officeart/2005/8/quickstyle/simple3" qsCatId="simple" csTypeId="urn:microsoft.com/office/officeart/2005/8/colors/colorful1" csCatId="colorful" phldr="1"/>
      <dgm:spPr/>
    </dgm:pt>
    <dgm:pt modelId="{11BD19FD-A025-405B-B25D-E234467F2DA8}">
      <dgm:prSet phldrT="[Text]" custT="1"/>
      <dgm:spPr/>
      <dgm:t>
        <a:bodyPr/>
        <a:lstStyle/>
        <a:p>
          <a:r>
            <a:rPr lang="fa-IR" sz="2400" dirty="0" smtClean="0"/>
            <a:t>مقدمه</a:t>
          </a:r>
          <a:endParaRPr lang="en-US" sz="2400" dirty="0"/>
        </a:p>
      </dgm:t>
    </dgm:pt>
    <dgm:pt modelId="{509671FB-56CE-4B7B-8C86-6BF17054AB1B}" type="parTrans" cxnId="{777AC781-8EA1-4BB3-A041-47E5BD152722}">
      <dgm:prSet/>
      <dgm:spPr/>
      <dgm:t>
        <a:bodyPr/>
        <a:lstStyle/>
        <a:p>
          <a:endParaRPr lang="en-US"/>
        </a:p>
      </dgm:t>
    </dgm:pt>
    <dgm:pt modelId="{65B78595-6528-48D5-B7B6-87B119BEE791}" type="sibTrans" cxnId="{777AC781-8EA1-4BB3-A041-47E5BD152722}">
      <dgm:prSet/>
      <dgm:spPr/>
      <dgm:t>
        <a:bodyPr/>
        <a:lstStyle/>
        <a:p>
          <a:endParaRPr lang="en-US"/>
        </a:p>
      </dgm:t>
    </dgm:pt>
    <dgm:pt modelId="{9EF28E27-94BB-40F3-9F08-4EA71A503CED}">
      <dgm:prSet phldrT="[Text]" custT="1"/>
      <dgm:spPr/>
      <dgm:t>
        <a:bodyPr/>
        <a:lstStyle/>
        <a:p>
          <a:r>
            <a:rPr lang="fa-IR" sz="2000" dirty="0" smtClean="0"/>
            <a:t>شناسایی مسئله</a:t>
          </a:r>
          <a:endParaRPr lang="en-US" sz="2000" dirty="0"/>
        </a:p>
      </dgm:t>
    </dgm:pt>
    <dgm:pt modelId="{9D912932-E7B3-4365-9A93-607EDF84EE65}" type="parTrans" cxnId="{4087842D-5BC2-4C53-B25B-846D6FB26FAA}">
      <dgm:prSet/>
      <dgm:spPr/>
      <dgm:t>
        <a:bodyPr/>
        <a:lstStyle/>
        <a:p>
          <a:endParaRPr lang="en-US"/>
        </a:p>
      </dgm:t>
    </dgm:pt>
    <dgm:pt modelId="{FCCD5C67-91D0-4E45-8560-60FBACBC6AA7}" type="sibTrans" cxnId="{4087842D-5BC2-4C53-B25B-846D6FB26FAA}">
      <dgm:prSet/>
      <dgm:spPr/>
      <dgm:t>
        <a:bodyPr/>
        <a:lstStyle/>
        <a:p>
          <a:endParaRPr lang="en-US"/>
        </a:p>
      </dgm:t>
    </dgm:pt>
    <dgm:pt modelId="{25A3EC63-22B7-4F18-85F4-A71067649892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a-IR" sz="2000" dirty="0" smtClean="0"/>
            <a:t>روش پیشنهادی</a:t>
          </a:r>
          <a:endParaRPr lang="en-US" sz="2000" dirty="0"/>
        </a:p>
      </dgm:t>
    </dgm:pt>
    <dgm:pt modelId="{427FE6EB-D455-437B-97F7-D4E4EF0561E3}" type="parTrans" cxnId="{9418366B-80F2-4F19-BA2E-5A8FE585DB16}">
      <dgm:prSet/>
      <dgm:spPr/>
      <dgm:t>
        <a:bodyPr/>
        <a:lstStyle/>
        <a:p>
          <a:endParaRPr lang="en-US"/>
        </a:p>
      </dgm:t>
    </dgm:pt>
    <dgm:pt modelId="{24218EEC-F697-417E-9545-13CD0067F014}" type="sibTrans" cxnId="{9418366B-80F2-4F19-BA2E-5A8FE585DB16}">
      <dgm:prSet/>
      <dgm:spPr/>
      <dgm:t>
        <a:bodyPr/>
        <a:lstStyle/>
        <a:p>
          <a:endParaRPr lang="en-US"/>
        </a:p>
      </dgm:t>
    </dgm:pt>
    <dgm:pt modelId="{0CA269A8-6FDC-4035-B7DA-06AA64D0896A}">
      <dgm:prSet custT="1"/>
      <dgm:spPr/>
      <dgm:t>
        <a:bodyPr/>
        <a:lstStyle/>
        <a:p>
          <a:r>
            <a:rPr lang="fa-IR" sz="2000" dirty="0" smtClean="0"/>
            <a:t>تحلیل حساسیت</a:t>
          </a:r>
          <a:endParaRPr lang="en-US" sz="2000" dirty="0"/>
        </a:p>
      </dgm:t>
    </dgm:pt>
    <dgm:pt modelId="{69FB2B4C-E69C-4DAB-B6CA-3C2C4E88BF81}" type="parTrans" cxnId="{41ED203E-0623-46D8-BCD8-6DFE18433C05}">
      <dgm:prSet/>
      <dgm:spPr/>
      <dgm:t>
        <a:bodyPr/>
        <a:lstStyle/>
        <a:p>
          <a:endParaRPr lang="en-US"/>
        </a:p>
      </dgm:t>
    </dgm:pt>
    <dgm:pt modelId="{5B64B2F7-C258-4C19-9202-08948666BFA4}" type="sibTrans" cxnId="{41ED203E-0623-46D8-BCD8-6DFE18433C05}">
      <dgm:prSet/>
      <dgm:spPr/>
      <dgm:t>
        <a:bodyPr/>
        <a:lstStyle/>
        <a:p>
          <a:endParaRPr lang="en-US"/>
        </a:p>
      </dgm:t>
    </dgm:pt>
    <dgm:pt modelId="{1BEC1BF7-36CD-472F-8420-F9E3A5DAB5C9}">
      <dgm:prSet custT="1"/>
      <dgm:spPr/>
      <dgm:t>
        <a:bodyPr/>
        <a:lstStyle/>
        <a:p>
          <a:r>
            <a:rPr lang="fa-IR" sz="2000" dirty="0" smtClean="0"/>
            <a:t>نتایج و بحث</a:t>
          </a:r>
          <a:endParaRPr lang="en-US" sz="2000" dirty="0"/>
        </a:p>
      </dgm:t>
    </dgm:pt>
    <dgm:pt modelId="{8FE59E8B-AC85-4CAD-B62A-9E84B4A88FC2}" type="parTrans" cxnId="{0D7CAFCE-0A61-4507-8CCD-4AA026117ACF}">
      <dgm:prSet/>
      <dgm:spPr/>
      <dgm:t>
        <a:bodyPr/>
        <a:lstStyle/>
        <a:p>
          <a:endParaRPr lang="en-US"/>
        </a:p>
      </dgm:t>
    </dgm:pt>
    <dgm:pt modelId="{D0EAA7E4-F291-4F97-AAF4-F37D8A9B39F4}" type="sibTrans" cxnId="{0D7CAFCE-0A61-4507-8CCD-4AA026117ACF}">
      <dgm:prSet/>
      <dgm:spPr/>
      <dgm:t>
        <a:bodyPr/>
        <a:lstStyle/>
        <a:p>
          <a:endParaRPr lang="en-US"/>
        </a:p>
      </dgm:t>
    </dgm:pt>
    <dgm:pt modelId="{6745655E-1086-4EDA-878D-F3914965AF1F}">
      <dgm:prSet custT="1"/>
      <dgm:spPr/>
      <dgm:t>
        <a:bodyPr/>
        <a:lstStyle/>
        <a:p>
          <a:r>
            <a:rPr lang="fa-IR" sz="2000" dirty="0" smtClean="0"/>
            <a:t>نتیجه گیری</a:t>
          </a:r>
          <a:endParaRPr lang="en-US" sz="2000" dirty="0"/>
        </a:p>
      </dgm:t>
    </dgm:pt>
    <dgm:pt modelId="{00C531FE-AF18-4BF1-8879-32A985DC2AEF}" type="parTrans" cxnId="{97766E0C-3282-4CDA-9C08-787C8FA69BA2}">
      <dgm:prSet/>
      <dgm:spPr/>
      <dgm:t>
        <a:bodyPr/>
        <a:lstStyle/>
        <a:p>
          <a:endParaRPr lang="en-US"/>
        </a:p>
      </dgm:t>
    </dgm:pt>
    <dgm:pt modelId="{5A8F093A-188F-42B0-BB7C-50A4CAB7895C}" type="sibTrans" cxnId="{97766E0C-3282-4CDA-9C08-787C8FA69BA2}">
      <dgm:prSet/>
      <dgm:spPr/>
      <dgm:t>
        <a:bodyPr/>
        <a:lstStyle/>
        <a:p>
          <a:endParaRPr lang="en-US"/>
        </a:p>
      </dgm:t>
    </dgm:pt>
    <dgm:pt modelId="{2B5EAC31-2891-44C0-83CB-85323C76EF79}">
      <dgm:prSet custT="1"/>
      <dgm:spPr/>
      <dgm:t>
        <a:bodyPr/>
        <a:lstStyle/>
        <a:p>
          <a:r>
            <a:rPr lang="fa-IR" sz="2000" dirty="0" smtClean="0"/>
            <a:t>روند آینده</a:t>
          </a:r>
          <a:endParaRPr lang="en-US" sz="2000" dirty="0"/>
        </a:p>
      </dgm:t>
    </dgm:pt>
    <dgm:pt modelId="{9F41DC92-8808-4580-80D7-9FAB3410B3EA}" type="parTrans" cxnId="{0AA0190D-7A02-4748-A742-25332BE1C872}">
      <dgm:prSet/>
      <dgm:spPr/>
      <dgm:t>
        <a:bodyPr/>
        <a:lstStyle/>
        <a:p>
          <a:endParaRPr lang="en-US"/>
        </a:p>
      </dgm:t>
    </dgm:pt>
    <dgm:pt modelId="{2913E40E-8900-4AFD-BCC6-98D2D3263485}" type="sibTrans" cxnId="{0AA0190D-7A02-4748-A742-25332BE1C872}">
      <dgm:prSet/>
      <dgm:spPr/>
      <dgm:t>
        <a:bodyPr/>
        <a:lstStyle/>
        <a:p>
          <a:endParaRPr lang="en-US"/>
        </a:p>
      </dgm:t>
    </dgm:pt>
    <dgm:pt modelId="{7C5A7807-6EF9-4AB5-B3A3-D7248ACFA1B5}">
      <dgm:prSet custT="1"/>
      <dgm:spPr/>
      <dgm:t>
        <a:bodyPr/>
        <a:lstStyle/>
        <a:p>
          <a:r>
            <a:rPr lang="fa-IR" sz="1800" dirty="0" smtClean="0"/>
            <a:t>پیاده سازی مدل</a:t>
          </a:r>
          <a:endParaRPr lang="en-US" sz="1800" dirty="0"/>
        </a:p>
      </dgm:t>
    </dgm:pt>
    <dgm:pt modelId="{8568E8E8-57A2-449E-AD20-047EA922BD0A}" type="parTrans" cxnId="{9C9EC2DE-B07B-4AA8-A957-EAAE9E54C50B}">
      <dgm:prSet/>
      <dgm:spPr/>
      <dgm:t>
        <a:bodyPr/>
        <a:lstStyle/>
        <a:p>
          <a:endParaRPr lang="en-US"/>
        </a:p>
      </dgm:t>
    </dgm:pt>
    <dgm:pt modelId="{5D852398-C1F2-4735-9799-157694340312}" type="sibTrans" cxnId="{9C9EC2DE-B07B-4AA8-A957-EAAE9E54C50B}">
      <dgm:prSet/>
      <dgm:spPr/>
      <dgm:t>
        <a:bodyPr/>
        <a:lstStyle/>
        <a:p>
          <a:endParaRPr lang="en-US"/>
        </a:p>
      </dgm:t>
    </dgm:pt>
    <dgm:pt modelId="{F592415A-6B71-4E27-8403-54CD02A6A547}" type="pres">
      <dgm:prSet presAssocID="{FF82E8F3-4C5C-444B-9E46-0E3A59D7D12E}" presName="Name0" presStyleCnt="0">
        <dgm:presLayoutVars>
          <dgm:dir/>
          <dgm:resizeHandles val="exact"/>
        </dgm:presLayoutVars>
      </dgm:prSet>
      <dgm:spPr/>
    </dgm:pt>
    <dgm:pt modelId="{D8BA3D7C-B5E3-457E-82B5-A5DA827189D2}" type="pres">
      <dgm:prSet presAssocID="{11BD19FD-A025-405B-B25D-E234467F2DA8}" presName="composite" presStyleCnt="0"/>
      <dgm:spPr/>
    </dgm:pt>
    <dgm:pt modelId="{499F1610-003E-4964-81FC-E570B3AC134E}" type="pres">
      <dgm:prSet presAssocID="{11BD19FD-A025-405B-B25D-E234467F2DA8}" presName="bgChev" presStyleLbl="node1" presStyleIdx="0" presStyleCnt="8"/>
      <dgm:spPr/>
    </dgm:pt>
    <dgm:pt modelId="{EE2C4551-C807-4A0D-8971-2A99E674A00F}" type="pres">
      <dgm:prSet presAssocID="{11BD19FD-A025-405B-B25D-E234467F2DA8}" presName="txNode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08851-9116-46CC-AD7C-882D1611B951}" type="pres">
      <dgm:prSet presAssocID="{65B78595-6528-48D5-B7B6-87B119BEE791}" presName="compositeSpace" presStyleCnt="0"/>
      <dgm:spPr/>
    </dgm:pt>
    <dgm:pt modelId="{6C4DDDBC-FC40-417A-80D0-9A0A179F572E}" type="pres">
      <dgm:prSet presAssocID="{9EF28E27-94BB-40F3-9F08-4EA71A503CED}" presName="composite" presStyleCnt="0"/>
      <dgm:spPr/>
    </dgm:pt>
    <dgm:pt modelId="{90C62506-C51A-4DEF-A388-810D50298995}" type="pres">
      <dgm:prSet presAssocID="{9EF28E27-94BB-40F3-9F08-4EA71A503CED}" presName="bgChev" presStyleLbl="node1" presStyleIdx="1" presStyleCnt="8"/>
      <dgm:spPr/>
    </dgm:pt>
    <dgm:pt modelId="{3A7974DE-79B7-4EF1-8C41-8DE5756F87DD}" type="pres">
      <dgm:prSet presAssocID="{9EF28E27-94BB-40F3-9F08-4EA71A503CED}" presName="tx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D85C1-816C-42DB-B8A3-ED85A51F2086}" type="pres">
      <dgm:prSet presAssocID="{FCCD5C67-91D0-4E45-8560-60FBACBC6AA7}" presName="compositeSpace" presStyleCnt="0"/>
      <dgm:spPr/>
    </dgm:pt>
    <dgm:pt modelId="{3D8D746E-4EBF-4C2F-9850-638E7735E3B1}" type="pres">
      <dgm:prSet presAssocID="{25A3EC63-22B7-4F18-85F4-A71067649892}" presName="composite" presStyleCnt="0"/>
      <dgm:spPr/>
    </dgm:pt>
    <dgm:pt modelId="{26A0EF97-1B4F-4758-994D-99E41A4A45DC}" type="pres">
      <dgm:prSet presAssocID="{25A3EC63-22B7-4F18-85F4-A71067649892}" presName="bgChev" presStyleLbl="node1" presStyleIdx="2" presStyleCnt="8"/>
      <dgm:spPr/>
    </dgm:pt>
    <dgm:pt modelId="{18118D2A-AF6D-4B8E-8B6A-B2B814CEDC2F}" type="pres">
      <dgm:prSet presAssocID="{25A3EC63-22B7-4F18-85F4-A71067649892}" presName="tx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73181-C76E-4BC3-97DC-53A29C4A5F81}" type="pres">
      <dgm:prSet presAssocID="{24218EEC-F697-417E-9545-13CD0067F014}" presName="compositeSpace" presStyleCnt="0"/>
      <dgm:spPr/>
    </dgm:pt>
    <dgm:pt modelId="{574BF920-EDF2-4089-B428-6BCBB142C7DE}" type="pres">
      <dgm:prSet presAssocID="{7C5A7807-6EF9-4AB5-B3A3-D7248ACFA1B5}" presName="composite" presStyleCnt="0"/>
      <dgm:spPr/>
    </dgm:pt>
    <dgm:pt modelId="{40592EBD-0172-4B67-AE03-E450D80AA464}" type="pres">
      <dgm:prSet presAssocID="{7C5A7807-6EF9-4AB5-B3A3-D7248ACFA1B5}" presName="bgChev" presStyleLbl="node1" presStyleIdx="3" presStyleCnt="8"/>
      <dgm:spPr/>
    </dgm:pt>
    <dgm:pt modelId="{437C4082-DB7D-49A3-9CA1-7FFC9EFCE609}" type="pres">
      <dgm:prSet presAssocID="{7C5A7807-6EF9-4AB5-B3A3-D7248ACFA1B5}" presName="txNode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EAD81-D23B-4FA8-8201-6C7C25AD2B32}" type="pres">
      <dgm:prSet presAssocID="{5D852398-C1F2-4735-9799-157694340312}" presName="compositeSpace" presStyleCnt="0"/>
      <dgm:spPr/>
    </dgm:pt>
    <dgm:pt modelId="{35C5D537-B646-4513-8771-8007151900CE}" type="pres">
      <dgm:prSet presAssocID="{0CA269A8-6FDC-4035-B7DA-06AA64D0896A}" presName="composite" presStyleCnt="0"/>
      <dgm:spPr/>
    </dgm:pt>
    <dgm:pt modelId="{C6ADBFF9-4FF1-4172-B852-3C209B45A5C2}" type="pres">
      <dgm:prSet presAssocID="{0CA269A8-6FDC-4035-B7DA-06AA64D0896A}" presName="bgChev" presStyleLbl="node1" presStyleIdx="4" presStyleCnt="8"/>
      <dgm:spPr/>
    </dgm:pt>
    <dgm:pt modelId="{FD5D1BE4-E0FF-4203-8C11-755BCEC9CE16}" type="pres">
      <dgm:prSet presAssocID="{0CA269A8-6FDC-4035-B7DA-06AA64D0896A}" presName="tx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D3561-4CF6-445B-9CDA-51DA26F3C9D1}" type="pres">
      <dgm:prSet presAssocID="{5B64B2F7-C258-4C19-9202-08948666BFA4}" presName="compositeSpace" presStyleCnt="0"/>
      <dgm:spPr/>
    </dgm:pt>
    <dgm:pt modelId="{AB38F79F-5A8B-44AA-9587-EF478F992ACD}" type="pres">
      <dgm:prSet presAssocID="{1BEC1BF7-36CD-472F-8420-F9E3A5DAB5C9}" presName="composite" presStyleCnt="0"/>
      <dgm:spPr/>
    </dgm:pt>
    <dgm:pt modelId="{C5FF1D55-9BDC-490A-A503-F3EEA9F080C2}" type="pres">
      <dgm:prSet presAssocID="{1BEC1BF7-36CD-472F-8420-F9E3A5DAB5C9}" presName="bgChev" presStyleLbl="node1" presStyleIdx="5" presStyleCnt="8"/>
      <dgm:spPr/>
    </dgm:pt>
    <dgm:pt modelId="{09EABD10-1014-42EC-AB8D-1C01DC76B88B}" type="pres">
      <dgm:prSet presAssocID="{1BEC1BF7-36CD-472F-8420-F9E3A5DAB5C9}" presName="txNode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84233-E740-4412-858C-F07B94CD24AF}" type="pres">
      <dgm:prSet presAssocID="{D0EAA7E4-F291-4F97-AAF4-F37D8A9B39F4}" presName="compositeSpace" presStyleCnt="0"/>
      <dgm:spPr/>
    </dgm:pt>
    <dgm:pt modelId="{E25DD0F6-C17D-420C-ABB5-DF93FE746181}" type="pres">
      <dgm:prSet presAssocID="{6745655E-1086-4EDA-878D-F3914965AF1F}" presName="composite" presStyleCnt="0"/>
      <dgm:spPr/>
    </dgm:pt>
    <dgm:pt modelId="{5426CF4C-2F17-4691-AFEC-7F44CB8A3501}" type="pres">
      <dgm:prSet presAssocID="{6745655E-1086-4EDA-878D-F3914965AF1F}" presName="bgChev" presStyleLbl="node1" presStyleIdx="6" presStyleCnt="8"/>
      <dgm:spPr/>
    </dgm:pt>
    <dgm:pt modelId="{CB095087-EC72-4ACB-8BC2-3CD8F14513DA}" type="pres">
      <dgm:prSet presAssocID="{6745655E-1086-4EDA-878D-F3914965AF1F}" presName="txNode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53A54-9168-47CF-9BAD-FFF1E95BA0D2}" type="pres">
      <dgm:prSet presAssocID="{5A8F093A-188F-42B0-BB7C-50A4CAB7895C}" presName="compositeSpace" presStyleCnt="0"/>
      <dgm:spPr/>
    </dgm:pt>
    <dgm:pt modelId="{84039687-DD3B-4E7F-973B-D964C8B733C0}" type="pres">
      <dgm:prSet presAssocID="{2B5EAC31-2891-44C0-83CB-85323C76EF79}" presName="composite" presStyleCnt="0"/>
      <dgm:spPr/>
    </dgm:pt>
    <dgm:pt modelId="{E6BF336D-99D8-456F-AE40-173D19E75A4C}" type="pres">
      <dgm:prSet presAssocID="{2B5EAC31-2891-44C0-83CB-85323C76EF79}" presName="bgChev" presStyleLbl="node1" presStyleIdx="7" presStyleCnt="8"/>
      <dgm:spPr/>
    </dgm:pt>
    <dgm:pt modelId="{C3E81879-1271-4E12-A2B6-495E0FEBD4A9}" type="pres">
      <dgm:prSet presAssocID="{2B5EAC31-2891-44C0-83CB-85323C76EF79}" presName="txNode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071E5B-509D-4967-A6CC-5436C456EF05}" type="presOf" srcId="{0CA269A8-6FDC-4035-B7DA-06AA64D0896A}" destId="{FD5D1BE4-E0FF-4203-8C11-755BCEC9CE16}" srcOrd="0" destOrd="0" presId="urn:microsoft.com/office/officeart/2005/8/layout/chevronAccent+Icon"/>
    <dgm:cxn modelId="{DA4C906F-53E0-4F53-B5A9-2228E74766CA}" type="presOf" srcId="{25A3EC63-22B7-4F18-85F4-A71067649892}" destId="{18118D2A-AF6D-4B8E-8B6A-B2B814CEDC2F}" srcOrd="0" destOrd="0" presId="urn:microsoft.com/office/officeart/2005/8/layout/chevronAccent+Icon"/>
    <dgm:cxn modelId="{97766E0C-3282-4CDA-9C08-787C8FA69BA2}" srcId="{FF82E8F3-4C5C-444B-9E46-0E3A59D7D12E}" destId="{6745655E-1086-4EDA-878D-F3914965AF1F}" srcOrd="6" destOrd="0" parTransId="{00C531FE-AF18-4BF1-8879-32A985DC2AEF}" sibTransId="{5A8F093A-188F-42B0-BB7C-50A4CAB7895C}"/>
    <dgm:cxn modelId="{9418366B-80F2-4F19-BA2E-5A8FE585DB16}" srcId="{FF82E8F3-4C5C-444B-9E46-0E3A59D7D12E}" destId="{25A3EC63-22B7-4F18-85F4-A71067649892}" srcOrd="2" destOrd="0" parTransId="{427FE6EB-D455-437B-97F7-D4E4EF0561E3}" sibTransId="{24218EEC-F697-417E-9545-13CD0067F014}"/>
    <dgm:cxn modelId="{0AA0190D-7A02-4748-A742-25332BE1C872}" srcId="{FF82E8F3-4C5C-444B-9E46-0E3A59D7D12E}" destId="{2B5EAC31-2891-44C0-83CB-85323C76EF79}" srcOrd="7" destOrd="0" parTransId="{9F41DC92-8808-4580-80D7-9FAB3410B3EA}" sibTransId="{2913E40E-8900-4AFD-BCC6-98D2D3263485}"/>
    <dgm:cxn modelId="{88890065-D634-4859-8537-44C0A3BE66DE}" type="presOf" srcId="{9EF28E27-94BB-40F3-9F08-4EA71A503CED}" destId="{3A7974DE-79B7-4EF1-8C41-8DE5756F87DD}" srcOrd="0" destOrd="0" presId="urn:microsoft.com/office/officeart/2005/8/layout/chevronAccent+Icon"/>
    <dgm:cxn modelId="{60628A56-41F3-4805-83AE-3002B5544BB1}" type="presOf" srcId="{1BEC1BF7-36CD-472F-8420-F9E3A5DAB5C9}" destId="{09EABD10-1014-42EC-AB8D-1C01DC76B88B}" srcOrd="0" destOrd="0" presId="urn:microsoft.com/office/officeart/2005/8/layout/chevronAccent+Icon"/>
    <dgm:cxn modelId="{41ED203E-0623-46D8-BCD8-6DFE18433C05}" srcId="{FF82E8F3-4C5C-444B-9E46-0E3A59D7D12E}" destId="{0CA269A8-6FDC-4035-B7DA-06AA64D0896A}" srcOrd="4" destOrd="0" parTransId="{69FB2B4C-E69C-4DAB-B6CA-3C2C4E88BF81}" sibTransId="{5B64B2F7-C258-4C19-9202-08948666BFA4}"/>
    <dgm:cxn modelId="{4087842D-5BC2-4C53-B25B-846D6FB26FAA}" srcId="{FF82E8F3-4C5C-444B-9E46-0E3A59D7D12E}" destId="{9EF28E27-94BB-40F3-9F08-4EA71A503CED}" srcOrd="1" destOrd="0" parTransId="{9D912932-E7B3-4365-9A93-607EDF84EE65}" sibTransId="{FCCD5C67-91D0-4E45-8560-60FBACBC6AA7}"/>
    <dgm:cxn modelId="{5B4C36AA-0441-4764-8C72-01966278166B}" type="presOf" srcId="{FF82E8F3-4C5C-444B-9E46-0E3A59D7D12E}" destId="{F592415A-6B71-4E27-8403-54CD02A6A547}" srcOrd="0" destOrd="0" presId="urn:microsoft.com/office/officeart/2005/8/layout/chevronAccent+Icon"/>
    <dgm:cxn modelId="{C62FAE71-1D0C-486E-80EA-19B276562AE5}" type="presOf" srcId="{6745655E-1086-4EDA-878D-F3914965AF1F}" destId="{CB095087-EC72-4ACB-8BC2-3CD8F14513DA}" srcOrd="0" destOrd="0" presId="urn:microsoft.com/office/officeart/2005/8/layout/chevronAccent+Icon"/>
    <dgm:cxn modelId="{777AC781-8EA1-4BB3-A041-47E5BD152722}" srcId="{FF82E8F3-4C5C-444B-9E46-0E3A59D7D12E}" destId="{11BD19FD-A025-405B-B25D-E234467F2DA8}" srcOrd="0" destOrd="0" parTransId="{509671FB-56CE-4B7B-8C86-6BF17054AB1B}" sibTransId="{65B78595-6528-48D5-B7B6-87B119BEE791}"/>
    <dgm:cxn modelId="{9C9EC2DE-B07B-4AA8-A957-EAAE9E54C50B}" srcId="{FF82E8F3-4C5C-444B-9E46-0E3A59D7D12E}" destId="{7C5A7807-6EF9-4AB5-B3A3-D7248ACFA1B5}" srcOrd="3" destOrd="0" parTransId="{8568E8E8-57A2-449E-AD20-047EA922BD0A}" sibTransId="{5D852398-C1F2-4735-9799-157694340312}"/>
    <dgm:cxn modelId="{0D7CAFCE-0A61-4507-8CCD-4AA026117ACF}" srcId="{FF82E8F3-4C5C-444B-9E46-0E3A59D7D12E}" destId="{1BEC1BF7-36CD-472F-8420-F9E3A5DAB5C9}" srcOrd="5" destOrd="0" parTransId="{8FE59E8B-AC85-4CAD-B62A-9E84B4A88FC2}" sibTransId="{D0EAA7E4-F291-4F97-AAF4-F37D8A9B39F4}"/>
    <dgm:cxn modelId="{6A54ED56-461F-4503-A34D-035A96DD493F}" type="presOf" srcId="{7C5A7807-6EF9-4AB5-B3A3-D7248ACFA1B5}" destId="{437C4082-DB7D-49A3-9CA1-7FFC9EFCE609}" srcOrd="0" destOrd="0" presId="urn:microsoft.com/office/officeart/2005/8/layout/chevronAccent+Icon"/>
    <dgm:cxn modelId="{F3510428-FB15-42CB-99CC-3F0786DE2D0E}" type="presOf" srcId="{11BD19FD-A025-405B-B25D-E234467F2DA8}" destId="{EE2C4551-C807-4A0D-8971-2A99E674A00F}" srcOrd="0" destOrd="0" presId="urn:microsoft.com/office/officeart/2005/8/layout/chevronAccent+Icon"/>
    <dgm:cxn modelId="{2E256CEF-8562-4D95-AFFC-B5BC0DD1ADD8}" type="presOf" srcId="{2B5EAC31-2891-44C0-83CB-85323C76EF79}" destId="{C3E81879-1271-4E12-A2B6-495E0FEBD4A9}" srcOrd="0" destOrd="0" presId="urn:microsoft.com/office/officeart/2005/8/layout/chevronAccent+Icon"/>
    <dgm:cxn modelId="{1B2A3005-63E1-4C95-8321-7F071DE39091}" type="presParOf" srcId="{F592415A-6B71-4E27-8403-54CD02A6A547}" destId="{D8BA3D7C-B5E3-457E-82B5-A5DA827189D2}" srcOrd="0" destOrd="0" presId="urn:microsoft.com/office/officeart/2005/8/layout/chevronAccent+Icon"/>
    <dgm:cxn modelId="{00BBA4EB-E2EB-446D-952E-83E1194F6E1E}" type="presParOf" srcId="{D8BA3D7C-B5E3-457E-82B5-A5DA827189D2}" destId="{499F1610-003E-4964-81FC-E570B3AC134E}" srcOrd="0" destOrd="0" presId="urn:microsoft.com/office/officeart/2005/8/layout/chevronAccent+Icon"/>
    <dgm:cxn modelId="{01F92367-4588-401A-B31D-E26FF786EF22}" type="presParOf" srcId="{D8BA3D7C-B5E3-457E-82B5-A5DA827189D2}" destId="{EE2C4551-C807-4A0D-8971-2A99E674A00F}" srcOrd="1" destOrd="0" presId="urn:microsoft.com/office/officeart/2005/8/layout/chevronAccent+Icon"/>
    <dgm:cxn modelId="{548C0C28-1768-428F-8F89-7D2A58E5BC81}" type="presParOf" srcId="{F592415A-6B71-4E27-8403-54CD02A6A547}" destId="{5C908851-9116-46CC-AD7C-882D1611B951}" srcOrd="1" destOrd="0" presId="urn:microsoft.com/office/officeart/2005/8/layout/chevronAccent+Icon"/>
    <dgm:cxn modelId="{B6ACCCD8-E6A0-46B7-BC52-275E6D5A68CA}" type="presParOf" srcId="{F592415A-6B71-4E27-8403-54CD02A6A547}" destId="{6C4DDDBC-FC40-417A-80D0-9A0A179F572E}" srcOrd="2" destOrd="0" presId="urn:microsoft.com/office/officeart/2005/8/layout/chevronAccent+Icon"/>
    <dgm:cxn modelId="{20BDA9F1-3618-46EB-B7D2-28C7ACCE608E}" type="presParOf" srcId="{6C4DDDBC-FC40-417A-80D0-9A0A179F572E}" destId="{90C62506-C51A-4DEF-A388-810D50298995}" srcOrd="0" destOrd="0" presId="urn:microsoft.com/office/officeart/2005/8/layout/chevronAccent+Icon"/>
    <dgm:cxn modelId="{3BC129E4-B258-4F54-B9BD-A4B5E01AD92E}" type="presParOf" srcId="{6C4DDDBC-FC40-417A-80D0-9A0A179F572E}" destId="{3A7974DE-79B7-4EF1-8C41-8DE5756F87DD}" srcOrd="1" destOrd="0" presId="urn:microsoft.com/office/officeart/2005/8/layout/chevronAccent+Icon"/>
    <dgm:cxn modelId="{9C27A505-E773-4618-BF2D-76181902146B}" type="presParOf" srcId="{F592415A-6B71-4E27-8403-54CD02A6A547}" destId="{177D85C1-816C-42DB-B8A3-ED85A51F2086}" srcOrd="3" destOrd="0" presId="urn:microsoft.com/office/officeart/2005/8/layout/chevronAccent+Icon"/>
    <dgm:cxn modelId="{0C533571-88B5-4A95-956D-2BB29F10FF00}" type="presParOf" srcId="{F592415A-6B71-4E27-8403-54CD02A6A547}" destId="{3D8D746E-4EBF-4C2F-9850-638E7735E3B1}" srcOrd="4" destOrd="0" presId="urn:microsoft.com/office/officeart/2005/8/layout/chevronAccent+Icon"/>
    <dgm:cxn modelId="{11FFC9E2-D564-4A08-885E-B01F0AB0CDEA}" type="presParOf" srcId="{3D8D746E-4EBF-4C2F-9850-638E7735E3B1}" destId="{26A0EF97-1B4F-4758-994D-99E41A4A45DC}" srcOrd="0" destOrd="0" presId="urn:microsoft.com/office/officeart/2005/8/layout/chevronAccent+Icon"/>
    <dgm:cxn modelId="{83630FF6-0E40-4F1E-A23B-E2F859691DCF}" type="presParOf" srcId="{3D8D746E-4EBF-4C2F-9850-638E7735E3B1}" destId="{18118D2A-AF6D-4B8E-8B6A-B2B814CEDC2F}" srcOrd="1" destOrd="0" presId="urn:microsoft.com/office/officeart/2005/8/layout/chevronAccent+Icon"/>
    <dgm:cxn modelId="{48287FF2-9364-4ED2-BF83-71B021C1CEDF}" type="presParOf" srcId="{F592415A-6B71-4E27-8403-54CD02A6A547}" destId="{1DE73181-C76E-4BC3-97DC-53A29C4A5F81}" srcOrd="5" destOrd="0" presId="urn:microsoft.com/office/officeart/2005/8/layout/chevronAccent+Icon"/>
    <dgm:cxn modelId="{F7A497C1-A271-4769-A01F-900AD97B674F}" type="presParOf" srcId="{F592415A-6B71-4E27-8403-54CD02A6A547}" destId="{574BF920-EDF2-4089-B428-6BCBB142C7DE}" srcOrd="6" destOrd="0" presId="urn:microsoft.com/office/officeart/2005/8/layout/chevronAccent+Icon"/>
    <dgm:cxn modelId="{A348B423-95F9-4815-8BD4-5C1BE813F763}" type="presParOf" srcId="{574BF920-EDF2-4089-B428-6BCBB142C7DE}" destId="{40592EBD-0172-4B67-AE03-E450D80AA464}" srcOrd="0" destOrd="0" presId="urn:microsoft.com/office/officeart/2005/8/layout/chevronAccent+Icon"/>
    <dgm:cxn modelId="{C07A5F54-A1FA-47DF-AD4F-7B6221A41EA4}" type="presParOf" srcId="{574BF920-EDF2-4089-B428-6BCBB142C7DE}" destId="{437C4082-DB7D-49A3-9CA1-7FFC9EFCE609}" srcOrd="1" destOrd="0" presId="urn:microsoft.com/office/officeart/2005/8/layout/chevronAccent+Icon"/>
    <dgm:cxn modelId="{FF5A15C1-4818-4D86-A943-98794AB55698}" type="presParOf" srcId="{F592415A-6B71-4E27-8403-54CD02A6A547}" destId="{FBCEAD81-D23B-4FA8-8201-6C7C25AD2B32}" srcOrd="7" destOrd="0" presId="urn:microsoft.com/office/officeart/2005/8/layout/chevronAccent+Icon"/>
    <dgm:cxn modelId="{8AE75B4F-A59E-4037-9557-0C85DD7DA24D}" type="presParOf" srcId="{F592415A-6B71-4E27-8403-54CD02A6A547}" destId="{35C5D537-B646-4513-8771-8007151900CE}" srcOrd="8" destOrd="0" presId="urn:microsoft.com/office/officeart/2005/8/layout/chevronAccent+Icon"/>
    <dgm:cxn modelId="{E281986A-F3AC-405D-B32B-A8419B8EB112}" type="presParOf" srcId="{35C5D537-B646-4513-8771-8007151900CE}" destId="{C6ADBFF9-4FF1-4172-B852-3C209B45A5C2}" srcOrd="0" destOrd="0" presId="urn:microsoft.com/office/officeart/2005/8/layout/chevronAccent+Icon"/>
    <dgm:cxn modelId="{6766E5EC-5A7A-4BE1-96EE-14ABF592AC7E}" type="presParOf" srcId="{35C5D537-B646-4513-8771-8007151900CE}" destId="{FD5D1BE4-E0FF-4203-8C11-755BCEC9CE16}" srcOrd="1" destOrd="0" presId="urn:microsoft.com/office/officeart/2005/8/layout/chevronAccent+Icon"/>
    <dgm:cxn modelId="{04700BF2-8189-4B5D-B2FF-6609360A6319}" type="presParOf" srcId="{F592415A-6B71-4E27-8403-54CD02A6A547}" destId="{F54D3561-4CF6-445B-9CDA-51DA26F3C9D1}" srcOrd="9" destOrd="0" presId="urn:microsoft.com/office/officeart/2005/8/layout/chevronAccent+Icon"/>
    <dgm:cxn modelId="{1B659DDB-1897-4F56-A377-A55762282614}" type="presParOf" srcId="{F592415A-6B71-4E27-8403-54CD02A6A547}" destId="{AB38F79F-5A8B-44AA-9587-EF478F992ACD}" srcOrd="10" destOrd="0" presId="urn:microsoft.com/office/officeart/2005/8/layout/chevronAccent+Icon"/>
    <dgm:cxn modelId="{0AF3832E-EF83-4BA6-A2DC-CAF9F16B0144}" type="presParOf" srcId="{AB38F79F-5A8B-44AA-9587-EF478F992ACD}" destId="{C5FF1D55-9BDC-490A-A503-F3EEA9F080C2}" srcOrd="0" destOrd="0" presId="urn:microsoft.com/office/officeart/2005/8/layout/chevronAccent+Icon"/>
    <dgm:cxn modelId="{92A4F068-51EE-48D2-ACF0-9318B62E46AE}" type="presParOf" srcId="{AB38F79F-5A8B-44AA-9587-EF478F992ACD}" destId="{09EABD10-1014-42EC-AB8D-1C01DC76B88B}" srcOrd="1" destOrd="0" presId="urn:microsoft.com/office/officeart/2005/8/layout/chevronAccent+Icon"/>
    <dgm:cxn modelId="{744C4EFA-F724-4BA7-81F0-D2E459BBCFBF}" type="presParOf" srcId="{F592415A-6B71-4E27-8403-54CD02A6A547}" destId="{05984233-E740-4412-858C-F07B94CD24AF}" srcOrd="11" destOrd="0" presId="urn:microsoft.com/office/officeart/2005/8/layout/chevronAccent+Icon"/>
    <dgm:cxn modelId="{6F93F48D-AEDC-4507-9DD4-86E3CFA03AE9}" type="presParOf" srcId="{F592415A-6B71-4E27-8403-54CD02A6A547}" destId="{E25DD0F6-C17D-420C-ABB5-DF93FE746181}" srcOrd="12" destOrd="0" presId="urn:microsoft.com/office/officeart/2005/8/layout/chevronAccent+Icon"/>
    <dgm:cxn modelId="{246E49D1-5C2F-43C6-AE1E-06DEA40AA8EF}" type="presParOf" srcId="{E25DD0F6-C17D-420C-ABB5-DF93FE746181}" destId="{5426CF4C-2F17-4691-AFEC-7F44CB8A3501}" srcOrd="0" destOrd="0" presId="urn:microsoft.com/office/officeart/2005/8/layout/chevronAccent+Icon"/>
    <dgm:cxn modelId="{47607FB6-5DA2-43DB-9433-5B3D5692BCA9}" type="presParOf" srcId="{E25DD0F6-C17D-420C-ABB5-DF93FE746181}" destId="{CB095087-EC72-4ACB-8BC2-3CD8F14513DA}" srcOrd="1" destOrd="0" presId="urn:microsoft.com/office/officeart/2005/8/layout/chevronAccent+Icon"/>
    <dgm:cxn modelId="{DACD8075-A9CA-4BCA-A6E0-EEA35F42D494}" type="presParOf" srcId="{F592415A-6B71-4E27-8403-54CD02A6A547}" destId="{84A53A54-9168-47CF-9BAD-FFF1E95BA0D2}" srcOrd="13" destOrd="0" presId="urn:microsoft.com/office/officeart/2005/8/layout/chevronAccent+Icon"/>
    <dgm:cxn modelId="{F5E8106D-9CBA-4D87-881D-B6408BE84724}" type="presParOf" srcId="{F592415A-6B71-4E27-8403-54CD02A6A547}" destId="{84039687-DD3B-4E7F-973B-D964C8B733C0}" srcOrd="14" destOrd="0" presId="urn:microsoft.com/office/officeart/2005/8/layout/chevronAccent+Icon"/>
    <dgm:cxn modelId="{4ABE6800-7626-46B0-A7D4-0CA9C35A1BD9}" type="presParOf" srcId="{84039687-DD3B-4E7F-973B-D964C8B733C0}" destId="{E6BF336D-99D8-456F-AE40-173D19E75A4C}" srcOrd="0" destOrd="0" presId="urn:microsoft.com/office/officeart/2005/8/layout/chevronAccent+Icon"/>
    <dgm:cxn modelId="{71D869E7-251F-42E1-A351-D5C14E86C081}" type="presParOf" srcId="{84039687-DD3B-4E7F-973B-D964C8B733C0}" destId="{C3E81879-1271-4E12-A2B6-495E0FEBD4A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82E8F3-4C5C-444B-9E46-0E3A59D7D12E}" type="doc">
      <dgm:prSet loTypeId="urn:microsoft.com/office/officeart/2005/8/layout/chevronAccent+Icon" loCatId="process" qsTypeId="urn:microsoft.com/office/officeart/2005/8/quickstyle/simple3" qsCatId="simple" csTypeId="urn:microsoft.com/office/officeart/2005/8/colors/colorful1" csCatId="colorful" phldr="1"/>
      <dgm:spPr/>
    </dgm:pt>
    <dgm:pt modelId="{11BD19FD-A025-405B-B25D-E234467F2DA8}">
      <dgm:prSet phldrT="[Text]" custT="1"/>
      <dgm:spPr/>
      <dgm:t>
        <a:bodyPr/>
        <a:lstStyle/>
        <a:p>
          <a:r>
            <a:rPr lang="fa-IR" sz="2400" dirty="0" smtClean="0"/>
            <a:t>مقدمه</a:t>
          </a:r>
          <a:endParaRPr lang="en-US" sz="2400" dirty="0"/>
        </a:p>
      </dgm:t>
    </dgm:pt>
    <dgm:pt modelId="{509671FB-56CE-4B7B-8C86-6BF17054AB1B}" type="parTrans" cxnId="{777AC781-8EA1-4BB3-A041-47E5BD152722}">
      <dgm:prSet/>
      <dgm:spPr/>
      <dgm:t>
        <a:bodyPr/>
        <a:lstStyle/>
        <a:p>
          <a:endParaRPr lang="en-US"/>
        </a:p>
      </dgm:t>
    </dgm:pt>
    <dgm:pt modelId="{65B78595-6528-48D5-B7B6-87B119BEE791}" type="sibTrans" cxnId="{777AC781-8EA1-4BB3-A041-47E5BD152722}">
      <dgm:prSet/>
      <dgm:spPr/>
      <dgm:t>
        <a:bodyPr/>
        <a:lstStyle/>
        <a:p>
          <a:endParaRPr lang="en-US"/>
        </a:p>
      </dgm:t>
    </dgm:pt>
    <dgm:pt modelId="{9EF28E27-94BB-40F3-9F08-4EA71A503CED}">
      <dgm:prSet phldrT="[Text]" custT="1"/>
      <dgm:spPr/>
      <dgm:t>
        <a:bodyPr/>
        <a:lstStyle/>
        <a:p>
          <a:r>
            <a:rPr lang="fa-IR" sz="2000" dirty="0" smtClean="0"/>
            <a:t>شناسایی مسئله</a:t>
          </a:r>
          <a:endParaRPr lang="en-US" sz="2000" dirty="0"/>
        </a:p>
      </dgm:t>
    </dgm:pt>
    <dgm:pt modelId="{9D912932-E7B3-4365-9A93-607EDF84EE65}" type="parTrans" cxnId="{4087842D-5BC2-4C53-B25B-846D6FB26FAA}">
      <dgm:prSet/>
      <dgm:spPr/>
      <dgm:t>
        <a:bodyPr/>
        <a:lstStyle/>
        <a:p>
          <a:endParaRPr lang="en-US"/>
        </a:p>
      </dgm:t>
    </dgm:pt>
    <dgm:pt modelId="{FCCD5C67-91D0-4E45-8560-60FBACBC6AA7}" type="sibTrans" cxnId="{4087842D-5BC2-4C53-B25B-846D6FB26FAA}">
      <dgm:prSet/>
      <dgm:spPr/>
      <dgm:t>
        <a:bodyPr/>
        <a:lstStyle/>
        <a:p>
          <a:endParaRPr lang="en-US"/>
        </a:p>
      </dgm:t>
    </dgm:pt>
    <dgm:pt modelId="{25A3EC63-22B7-4F18-85F4-A71067649892}">
      <dgm:prSet phldrT="[Text]" custT="1"/>
      <dgm:spPr/>
      <dgm:t>
        <a:bodyPr/>
        <a:lstStyle/>
        <a:p>
          <a:r>
            <a:rPr lang="fa-IR" sz="2000" dirty="0" smtClean="0"/>
            <a:t>روش پیشنهادی</a:t>
          </a:r>
          <a:endParaRPr lang="en-US" sz="2000" dirty="0"/>
        </a:p>
      </dgm:t>
    </dgm:pt>
    <dgm:pt modelId="{427FE6EB-D455-437B-97F7-D4E4EF0561E3}" type="parTrans" cxnId="{9418366B-80F2-4F19-BA2E-5A8FE585DB16}">
      <dgm:prSet/>
      <dgm:spPr/>
      <dgm:t>
        <a:bodyPr/>
        <a:lstStyle/>
        <a:p>
          <a:endParaRPr lang="en-US"/>
        </a:p>
      </dgm:t>
    </dgm:pt>
    <dgm:pt modelId="{24218EEC-F697-417E-9545-13CD0067F014}" type="sibTrans" cxnId="{9418366B-80F2-4F19-BA2E-5A8FE585DB16}">
      <dgm:prSet/>
      <dgm:spPr/>
      <dgm:t>
        <a:bodyPr/>
        <a:lstStyle/>
        <a:p>
          <a:endParaRPr lang="en-US"/>
        </a:p>
      </dgm:t>
    </dgm:pt>
    <dgm:pt modelId="{0CA269A8-6FDC-4035-B7DA-06AA64D0896A}">
      <dgm:prSet custT="1"/>
      <dgm:spPr/>
      <dgm:t>
        <a:bodyPr/>
        <a:lstStyle/>
        <a:p>
          <a:r>
            <a:rPr lang="fa-IR" sz="2000" dirty="0" smtClean="0"/>
            <a:t>تحلیل حساسیت</a:t>
          </a:r>
          <a:endParaRPr lang="en-US" sz="2000" dirty="0"/>
        </a:p>
      </dgm:t>
    </dgm:pt>
    <dgm:pt modelId="{69FB2B4C-E69C-4DAB-B6CA-3C2C4E88BF81}" type="parTrans" cxnId="{41ED203E-0623-46D8-BCD8-6DFE18433C05}">
      <dgm:prSet/>
      <dgm:spPr/>
      <dgm:t>
        <a:bodyPr/>
        <a:lstStyle/>
        <a:p>
          <a:endParaRPr lang="en-US"/>
        </a:p>
      </dgm:t>
    </dgm:pt>
    <dgm:pt modelId="{5B64B2F7-C258-4C19-9202-08948666BFA4}" type="sibTrans" cxnId="{41ED203E-0623-46D8-BCD8-6DFE18433C05}">
      <dgm:prSet/>
      <dgm:spPr/>
      <dgm:t>
        <a:bodyPr/>
        <a:lstStyle/>
        <a:p>
          <a:endParaRPr lang="en-US"/>
        </a:p>
      </dgm:t>
    </dgm:pt>
    <dgm:pt modelId="{1BEC1BF7-36CD-472F-8420-F9E3A5DAB5C9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a-IR" sz="2000" dirty="0" smtClean="0"/>
            <a:t>نتایج و بحث</a:t>
          </a:r>
          <a:endParaRPr lang="en-US" sz="2000" dirty="0"/>
        </a:p>
      </dgm:t>
    </dgm:pt>
    <dgm:pt modelId="{8FE59E8B-AC85-4CAD-B62A-9E84B4A88FC2}" type="parTrans" cxnId="{0D7CAFCE-0A61-4507-8CCD-4AA026117ACF}">
      <dgm:prSet/>
      <dgm:spPr/>
      <dgm:t>
        <a:bodyPr/>
        <a:lstStyle/>
        <a:p>
          <a:endParaRPr lang="en-US"/>
        </a:p>
      </dgm:t>
    </dgm:pt>
    <dgm:pt modelId="{D0EAA7E4-F291-4F97-AAF4-F37D8A9B39F4}" type="sibTrans" cxnId="{0D7CAFCE-0A61-4507-8CCD-4AA026117ACF}">
      <dgm:prSet/>
      <dgm:spPr/>
      <dgm:t>
        <a:bodyPr/>
        <a:lstStyle/>
        <a:p>
          <a:endParaRPr lang="en-US"/>
        </a:p>
      </dgm:t>
    </dgm:pt>
    <dgm:pt modelId="{6745655E-1086-4EDA-878D-F3914965AF1F}">
      <dgm:prSet custT="1"/>
      <dgm:spPr/>
      <dgm:t>
        <a:bodyPr/>
        <a:lstStyle/>
        <a:p>
          <a:r>
            <a:rPr lang="fa-IR" sz="2000" dirty="0" smtClean="0"/>
            <a:t>نتیجه گیری</a:t>
          </a:r>
          <a:endParaRPr lang="en-US" sz="2000" dirty="0"/>
        </a:p>
      </dgm:t>
    </dgm:pt>
    <dgm:pt modelId="{00C531FE-AF18-4BF1-8879-32A985DC2AEF}" type="parTrans" cxnId="{97766E0C-3282-4CDA-9C08-787C8FA69BA2}">
      <dgm:prSet/>
      <dgm:spPr/>
      <dgm:t>
        <a:bodyPr/>
        <a:lstStyle/>
        <a:p>
          <a:endParaRPr lang="en-US"/>
        </a:p>
      </dgm:t>
    </dgm:pt>
    <dgm:pt modelId="{5A8F093A-188F-42B0-BB7C-50A4CAB7895C}" type="sibTrans" cxnId="{97766E0C-3282-4CDA-9C08-787C8FA69BA2}">
      <dgm:prSet/>
      <dgm:spPr/>
      <dgm:t>
        <a:bodyPr/>
        <a:lstStyle/>
        <a:p>
          <a:endParaRPr lang="en-US"/>
        </a:p>
      </dgm:t>
    </dgm:pt>
    <dgm:pt modelId="{2B5EAC31-2891-44C0-83CB-85323C76EF79}">
      <dgm:prSet custT="1"/>
      <dgm:spPr/>
      <dgm:t>
        <a:bodyPr/>
        <a:lstStyle/>
        <a:p>
          <a:r>
            <a:rPr lang="fa-IR" sz="2000" dirty="0" smtClean="0"/>
            <a:t>روند آینده</a:t>
          </a:r>
          <a:endParaRPr lang="en-US" sz="2000" dirty="0"/>
        </a:p>
      </dgm:t>
    </dgm:pt>
    <dgm:pt modelId="{9F41DC92-8808-4580-80D7-9FAB3410B3EA}" type="parTrans" cxnId="{0AA0190D-7A02-4748-A742-25332BE1C872}">
      <dgm:prSet/>
      <dgm:spPr/>
      <dgm:t>
        <a:bodyPr/>
        <a:lstStyle/>
        <a:p>
          <a:endParaRPr lang="en-US"/>
        </a:p>
      </dgm:t>
    </dgm:pt>
    <dgm:pt modelId="{2913E40E-8900-4AFD-BCC6-98D2D3263485}" type="sibTrans" cxnId="{0AA0190D-7A02-4748-A742-25332BE1C872}">
      <dgm:prSet/>
      <dgm:spPr/>
      <dgm:t>
        <a:bodyPr/>
        <a:lstStyle/>
        <a:p>
          <a:endParaRPr lang="en-US"/>
        </a:p>
      </dgm:t>
    </dgm:pt>
    <dgm:pt modelId="{7C5A7807-6EF9-4AB5-B3A3-D7248ACFA1B5}">
      <dgm:prSet custT="1"/>
      <dgm:spPr/>
      <dgm:t>
        <a:bodyPr/>
        <a:lstStyle/>
        <a:p>
          <a:r>
            <a:rPr lang="fa-IR" sz="1800" dirty="0" smtClean="0"/>
            <a:t>پیاده سازی مدل</a:t>
          </a:r>
          <a:endParaRPr lang="en-US" sz="1800" dirty="0"/>
        </a:p>
      </dgm:t>
    </dgm:pt>
    <dgm:pt modelId="{8568E8E8-57A2-449E-AD20-047EA922BD0A}" type="parTrans" cxnId="{9C9EC2DE-B07B-4AA8-A957-EAAE9E54C50B}">
      <dgm:prSet/>
      <dgm:spPr/>
      <dgm:t>
        <a:bodyPr/>
        <a:lstStyle/>
        <a:p>
          <a:endParaRPr lang="en-US"/>
        </a:p>
      </dgm:t>
    </dgm:pt>
    <dgm:pt modelId="{5D852398-C1F2-4735-9799-157694340312}" type="sibTrans" cxnId="{9C9EC2DE-B07B-4AA8-A957-EAAE9E54C50B}">
      <dgm:prSet/>
      <dgm:spPr/>
      <dgm:t>
        <a:bodyPr/>
        <a:lstStyle/>
        <a:p>
          <a:endParaRPr lang="en-US"/>
        </a:p>
      </dgm:t>
    </dgm:pt>
    <dgm:pt modelId="{F592415A-6B71-4E27-8403-54CD02A6A547}" type="pres">
      <dgm:prSet presAssocID="{FF82E8F3-4C5C-444B-9E46-0E3A59D7D12E}" presName="Name0" presStyleCnt="0">
        <dgm:presLayoutVars>
          <dgm:dir/>
          <dgm:resizeHandles val="exact"/>
        </dgm:presLayoutVars>
      </dgm:prSet>
      <dgm:spPr/>
    </dgm:pt>
    <dgm:pt modelId="{D8BA3D7C-B5E3-457E-82B5-A5DA827189D2}" type="pres">
      <dgm:prSet presAssocID="{11BD19FD-A025-405B-B25D-E234467F2DA8}" presName="composite" presStyleCnt="0"/>
      <dgm:spPr/>
    </dgm:pt>
    <dgm:pt modelId="{499F1610-003E-4964-81FC-E570B3AC134E}" type="pres">
      <dgm:prSet presAssocID="{11BD19FD-A025-405B-B25D-E234467F2DA8}" presName="bgChev" presStyleLbl="node1" presStyleIdx="0" presStyleCnt="8"/>
      <dgm:spPr/>
    </dgm:pt>
    <dgm:pt modelId="{EE2C4551-C807-4A0D-8971-2A99E674A00F}" type="pres">
      <dgm:prSet presAssocID="{11BD19FD-A025-405B-B25D-E234467F2DA8}" presName="txNode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08851-9116-46CC-AD7C-882D1611B951}" type="pres">
      <dgm:prSet presAssocID="{65B78595-6528-48D5-B7B6-87B119BEE791}" presName="compositeSpace" presStyleCnt="0"/>
      <dgm:spPr/>
    </dgm:pt>
    <dgm:pt modelId="{6C4DDDBC-FC40-417A-80D0-9A0A179F572E}" type="pres">
      <dgm:prSet presAssocID="{9EF28E27-94BB-40F3-9F08-4EA71A503CED}" presName="composite" presStyleCnt="0"/>
      <dgm:spPr/>
    </dgm:pt>
    <dgm:pt modelId="{90C62506-C51A-4DEF-A388-810D50298995}" type="pres">
      <dgm:prSet presAssocID="{9EF28E27-94BB-40F3-9F08-4EA71A503CED}" presName="bgChev" presStyleLbl="node1" presStyleIdx="1" presStyleCnt="8"/>
      <dgm:spPr/>
    </dgm:pt>
    <dgm:pt modelId="{3A7974DE-79B7-4EF1-8C41-8DE5756F87DD}" type="pres">
      <dgm:prSet presAssocID="{9EF28E27-94BB-40F3-9F08-4EA71A503CED}" presName="tx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D85C1-816C-42DB-B8A3-ED85A51F2086}" type="pres">
      <dgm:prSet presAssocID="{FCCD5C67-91D0-4E45-8560-60FBACBC6AA7}" presName="compositeSpace" presStyleCnt="0"/>
      <dgm:spPr/>
    </dgm:pt>
    <dgm:pt modelId="{3D8D746E-4EBF-4C2F-9850-638E7735E3B1}" type="pres">
      <dgm:prSet presAssocID="{25A3EC63-22B7-4F18-85F4-A71067649892}" presName="composite" presStyleCnt="0"/>
      <dgm:spPr/>
    </dgm:pt>
    <dgm:pt modelId="{26A0EF97-1B4F-4758-994D-99E41A4A45DC}" type="pres">
      <dgm:prSet presAssocID="{25A3EC63-22B7-4F18-85F4-A71067649892}" presName="bgChev" presStyleLbl="node1" presStyleIdx="2" presStyleCnt="8"/>
      <dgm:spPr/>
    </dgm:pt>
    <dgm:pt modelId="{18118D2A-AF6D-4B8E-8B6A-B2B814CEDC2F}" type="pres">
      <dgm:prSet presAssocID="{25A3EC63-22B7-4F18-85F4-A71067649892}" presName="tx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73181-C76E-4BC3-97DC-53A29C4A5F81}" type="pres">
      <dgm:prSet presAssocID="{24218EEC-F697-417E-9545-13CD0067F014}" presName="compositeSpace" presStyleCnt="0"/>
      <dgm:spPr/>
    </dgm:pt>
    <dgm:pt modelId="{574BF920-EDF2-4089-B428-6BCBB142C7DE}" type="pres">
      <dgm:prSet presAssocID="{7C5A7807-6EF9-4AB5-B3A3-D7248ACFA1B5}" presName="composite" presStyleCnt="0"/>
      <dgm:spPr/>
    </dgm:pt>
    <dgm:pt modelId="{40592EBD-0172-4B67-AE03-E450D80AA464}" type="pres">
      <dgm:prSet presAssocID="{7C5A7807-6EF9-4AB5-B3A3-D7248ACFA1B5}" presName="bgChev" presStyleLbl="node1" presStyleIdx="3" presStyleCnt="8"/>
      <dgm:spPr/>
    </dgm:pt>
    <dgm:pt modelId="{437C4082-DB7D-49A3-9CA1-7FFC9EFCE609}" type="pres">
      <dgm:prSet presAssocID="{7C5A7807-6EF9-4AB5-B3A3-D7248ACFA1B5}" presName="txNode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EAD81-D23B-4FA8-8201-6C7C25AD2B32}" type="pres">
      <dgm:prSet presAssocID="{5D852398-C1F2-4735-9799-157694340312}" presName="compositeSpace" presStyleCnt="0"/>
      <dgm:spPr/>
    </dgm:pt>
    <dgm:pt modelId="{35C5D537-B646-4513-8771-8007151900CE}" type="pres">
      <dgm:prSet presAssocID="{0CA269A8-6FDC-4035-B7DA-06AA64D0896A}" presName="composite" presStyleCnt="0"/>
      <dgm:spPr/>
    </dgm:pt>
    <dgm:pt modelId="{C6ADBFF9-4FF1-4172-B852-3C209B45A5C2}" type="pres">
      <dgm:prSet presAssocID="{0CA269A8-6FDC-4035-B7DA-06AA64D0896A}" presName="bgChev" presStyleLbl="node1" presStyleIdx="4" presStyleCnt="8"/>
      <dgm:spPr/>
    </dgm:pt>
    <dgm:pt modelId="{FD5D1BE4-E0FF-4203-8C11-755BCEC9CE16}" type="pres">
      <dgm:prSet presAssocID="{0CA269A8-6FDC-4035-B7DA-06AA64D0896A}" presName="tx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D3561-4CF6-445B-9CDA-51DA26F3C9D1}" type="pres">
      <dgm:prSet presAssocID="{5B64B2F7-C258-4C19-9202-08948666BFA4}" presName="compositeSpace" presStyleCnt="0"/>
      <dgm:spPr/>
    </dgm:pt>
    <dgm:pt modelId="{AB38F79F-5A8B-44AA-9587-EF478F992ACD}" type="pres">
      <dgm:prSet presAssocID="{1BEC1BF7-36CD-472F-8420-F9E3A5DAB5C9}" presName="composite" presStyleCnt="0"/>
      <dgm:spPr/>
    </dgm:pt>
    <dgm:pt modelId="{C5FF1D55-9BDC-490A-A503-F3EEA9F080C2}" type="pres">
      <dgm:prSet presAssocID="{1BEC1BF7-36CD-472F-8420-F9E3A5DAB5C9}" presName="bgChev" presStyleLbl="node1" presStyleIdx="5" presStyleCnt="8"/>
      <dgm:spPr/>
    </dgm:pt>
    <dgm:pt modelId="{09EABD10-1014-42EC-AB8D-1C01DC76B88B}" type="pres">
      <dgm:prSet presAssocID="{1BEC1BF7-36CD-472F-8420-F9E3A5DAB5C9}" presName="txNode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84233-E740-4412-858C-F07B94CD24AF}" type="pres">
      <dgm:prSet presAssocID="{D0EAA7E4-F291-4F97-AAF4-F37D8A9B39F4}" presName="compositeSpace" presStyleCnt="0"/>
      <dgm:spPr/>
    </dgm:pt>
    <dgm:pt modelId="{E25DD0F6-C17D-420C-ABB5-DF93FE746181}" type="pres">
      <dgm:prSet presAssocID="{6745655E-1086-4EDA-878D-F3914965AF1F}" presName="composite" presStyleCnt="0"/>
      <dgm:spPr/>
    </dgm:pt>
    <dgm:pt modelId="{5426CF4C-2F17-4691-AFEC-7F44CB8A3501}" type="pres">
      <dgm:prSet presAssocID="{6745655E-1086-4EDA-878D-F3914965AF1F}" presName="bgChev" presStyleLbl="node1" presStyleIdx="6" presStyleCnt="8"/>
      <dgm:spPr/>
    </dgm:pt>
    <dgm:pt modelId="{CB095087-EC72-4ACB-8BC2-3CD8F14513DA}" type="pres">
      <dgm:prSet presAssocID="{6745655E-1086-4EDA-878D-F3914965AF1F}" presName="txNode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53A54-9168-47CF-9BAD-FFF1E95BA0D2}" type="pres">
      <dgm:prSet presAssocID="{5A8F093A-188F-42B0-BB7C-50A4CAB7895C}" presName="compositeSpace" presStyleCnt="0"/>
      <dgm:spPr/>
    </dgm:pt>
    <dgm:pt modelId="{84039687-DD3B-4E7F-973B-D964C8B733C0}" type="pres">
      <dgm:prSet presAssocID="{2B5EAC31-2891-44C0-83CB-85323C76EF79}" presName="composite" presStyleCnt="0"/>
      <dgm:spPr/>
    </dgm:pt>
    <dgm:pt modelId="{E6BF336D-99D8-456F-AE40-173D19E75A4C}" type="pres">
      <dgm:prSet presAssocID="{2B5EAC31-2891-44C0-83CB-85323C76EF79}" presName="bgChev" presStyleLbl="node1" presStyleIdx="7" presStyleCnt="8"/>
      <dgm:spPr/>
    </dgm:pt>
    <dgm:pt modelId="{C3E81879-1271-4E12-A2B6-495E0FEBD4A9}" type="pres">
      <dgm:prSet presAssocID="{2B5EAC31-2891-44C0-83CB-85323C76EF79}" presName="txNode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071E5B-509D-4967-A6CC-5436C456EF05}" type="presOf" srcId="{0CA269A8-6FDC-4035-B7DA-06AA64D0896A}" destId="{FD5D1BE4-E0FF-4203-8C11-755BCEC9CE16}" srcOrd="0" destOrd="0" presId="urn:microsoft.com/office/officeart/2005/8/layout/chevronAccent+Icon"/>
    <dgm:cxn modelId="{DA4C906F-53E0-4F53-B5A9-2228E74766CA}" type="presOf" srcId="{25A3EC63-22B7-4F18-85F4-A71067649892}" destId="{18118D2A-AF6D-4B8E-8B6A-B2B814CEDC2F}" srcOrd="0" destOrd="0" presId="urn:microsoft.com/office/officeart/2005/8/layout/chevronAccent+Icon"/>
    <dgm:cxn modelId="{97766E0C-3282-4CDA-9C08-787C8FA69BA2}" srcId="{FF82E8F3-4C5C-444B-9E46-0E3A59D7D12E}" destId="{6745655E-1086-4EDA-878D-F3914965AF1F}" srcOrd="6" destOrd="0" parTransId="{00C531FE-AF18-4BF1-8879-32A985DC2AEF}" sibTransId="{5A8F093A-188F-42B0-BB7C-50A4CAB7895C}"/>
    <dgm:cxn modelId="{9418366B-80F2-4F19-BA2E-5A8FE585DB16}" srcId="{FF82E8F3-4C5C-444B-9E46-0E3A59D7D12E}" destId="{25A3EC63-22B7-4F18-85F4-A71067649892}" srcOrd="2" destOrd="0" parTransId="{427FE6EB-D455-437B-97F7-D4E4EF0561E3}" sibTransId="{24218EEC-F697-417E-9545-13CD0067F014}"/>
    <dgm:cxn modelId="{0AA0190D-7A02-4748-A742-25332BE1C872}" srcId="{FF82E8F3-4C5C-444B-9E46-0E3A59D7D12E}" destId="{2B5EAC31-2891-44C0-83CB-85323C76EF79}" srcOrd="7" destOrd="0" parTransId="{9F41DC92-8808-4580-80D7-9FAB3410B3EA}" sibTransId="{2913E40E-8900-4AFD-BCC6-98D2D3263485}"/>
    <dgm:cxn modelId="{88890065-D634-4859-8537-44C0A3BE66DE}" type="presOf" srcId="{9EF28E27-94BB-40F3-9F08-4EA71A503CED}" destId="{3A7974DE-79B7-4EF1-8C41-8DE5756F87DD}" srcOrd="0" destOrd="0" presId="urn:microsoft.com/office/officeart/2005/8/layout/chevronAccent+Icon"/>
    <dgm:cxn modelId="{60628A56-41F3-4805-83AE-3002B5544BB1}" type="presOf" srcId="{1BEC1BF7-36CD-472F-8420-F9E3A5DAB5C9}" destId="{09EABD10-1014-42EC-AB8D-1C01DC76B88B}" srcOrd="0" destOrd="0" presId="urn:microsoft.com/office/officeart/2005/8/layout/chevronAccent+Icon"/>
    <dgm:cxn modelId="{41ED203E-0623-46D8-BCD8-6DFE18433C05}" srcId="{FF82E8F3-4C5C-444B-9E46-0E3A59D7D12E}" destId="{0CA269A8-6FDC-4035-B7DA-06AA64D0896A}" srcOrd="4" destOrd="0" parTransId="{69FB2B4C-E69C-4DAB-B6CA-3C2C4E88BF81}" sibTransId="{5B64B2F7-C258-4C19-9202-08948666BFA4}"/>
    <dgm:cxn modelId="{4087842D-5BC2-4C53-B25B-846D6FB26FAA}" srcId="{FF82E8F3-4C5C-444B-9E46-0E3A59D7D12E}" destId="{9EF28E27-94BB-40F3-9F08-4EA71A503CED}" srcOrd="1" destOrd="0" parTransId="{9D912932-E7B3-4365-9A93-607EDF84EE65}" sibTransId="{FCCD5C67-91D0-4E45-8560-60FBACBC6AA7}"/>
    <dgm:cxn modelId="{5B4C36AA-0441-4764-8C72-01966278166B}" type="presOf" srcId="{FF82E8F3-4C5C-444B-9E46-0E3A59D7D12E}" destId="{F592415A-6B71-4E27-8403-54CD02A6A547}" srcOrd="0" destOrd="0" presId="urn:microsoft.com/office/officeart/2005/8/layout/chevronAccent+Icon"/>
    <dgm:cxn modelId="{C62FAE71-1D0C-486E-80EA-19B276562AE5}" type="presOf" srcId="{6745655E-1086-4EDA-878D-F3914965AF1F}" destId="{CB095087-EC72-4ACB-8BC2-3CD8F14513DA}" srcOrd="0" destOrd="0" presId="urn:microsoft.com/office/officeart/2005/8/layout/chevronAccent+Icon"/>
    <dgm:cxn modelId="{777AC781-8EA1-4BB3-A041-47E5BD152722}" srcId="{FF82E8F3-4C5C-444B-9E46-0E3A59D7D12E}" destId="{11BD19FD-A025-405B-B25D-E234467F2DA8}" srcOrd="0" destOrd="0" parTransId="{509671FB-56CE-4B7B-8C86-6BF17054AB1B}" sibTransId="{65B78595-6528-48D5-B7B6-87B119BEE791}"/>
    <dgm:cxn modelId="{9C9EC2DE-B07B-4AA8-A957-EAAE9E54C50B}" srcId="{FF82E8F3-4C5C-444B-9E46-0E3A59D7D12E}" destId="{7C5A7807-6EF9-4AB5-B3A3-D7248ACFA1B5}" srcOrd="3" destOrd="0" parTransId="{8568E8E8-57A2-449E-AD20-047EA922BD0A}" sibTransId="{5D852398-C1F2-4735-9799-157694340312}"/>
    <dgm:cxn modelId="{0D7CAFCE-0A61-4507-8CCD-4AA026117ACF}" srcId="{FF82E8F3-4C5C-444B-9E46-0E3A59D7D12E}" destId="{1BEC1BF7-36CD-472F-8420-F9E3A5DAB5C9}" srcOrd="5" destOrd="0" parTransId="{8FE59E8B-AC85-4CAD-B62A-9E84B4A88FC2}" sibTransId="{D0EAA7E4-F291-4F97-AAF4-F37D8A9B39F4}"/>
    <dgm:cxn modelId="{6A54ED56-461F-4503-A34D-035A96DD493F}" type="presOf" srcId="{7C5A7807-6EF9-4AB5-B3A3-D7248ACFA1B5}" destId="{437C4082-DB7D-49A3-9CA1-7FFC9EFCE609}" srcOrd="0" destOrd="0" presId="urn:microsoft.com/office/officeart/2005/8/layout/chevronAccent+Icon"/>
    <dgm:cxn modelId="{F3510428-FB15-42CB-99CC-3F0786DE2D0E}" type="presOf" srcId="{11BD19FD-A025-405B-B25D-E234467F2DA8}" destId="{EE2C4551-C807-4A0D-8971-2A99E674A00F}" srcOrd="0" destOrd="0" presId="urn:microsoft.com/office/officeart/2005/8/layout/chevronAccent+Icon"/>
    <dgm:cxn modelId="{2E256CEF-8562-4D95-AFFC-B5BC0DD1ADD8}" type="presOf" srcId="{2B5EAC31-2891-44C0-83CB-85323C76EF79}" destId="{C3E81879-1271-4E12-A2B6-495E0FEBD4A9}" srcOrd="0" destOrd="0" presId="urn:microsoft.com/office/officeart/2005/8/layout/chevronAccent+Icon"/>
    <dgm:cxn modelId="{1B2A3005-63E1-4C95-8321-7F071DE39091}" type="presParOf" srcId="{F592415A-6B71-4E27-8403-54CD02A6A547}" destId="{D8BA3D7C-B5E3-457E-82B5-A5DA827189D2}" srcOrd="0" destOrd="0" presId="urn:microsoft.com/office/officeart/2005/8/layout/chevronAccent+Icon"/>
    <dgm:cxn modelId="{00BBA4EB-E2EB-446D-952E-83E1194F6E1E}" type="presParOf" srcId="{D8BA3D7C-B5E3-457E-82B5-A5DA827189D2}" destId="{499F1610-003E-4964-81FC-E570B3AC134E}" srcOrd="0" destOrd="0" presId="urn:microsoft.com/office/officeart/2005/8/layout/chevronAccent+Icon"/>
    <dgm:cxn modelId="{01F92367-4588-401A-B31D-E26FF786EF22}" type="presParOf" srcId="{D8BA3D7C-B5E3-457E-82B5-A5DA827189D2}" destId="{EE2C4551-C807-4A0D-8971-2A99E674A00F}" srcOrd="1" destOrd="0" presId="urn:microsoft.com/office/officeart/2005/8/layout/chevronAccent+Icon"/>
    <dgm:cxn modelId="{548C0C28-1768-428F-8F89-7D2A58E5BC81}" type="presParOf" srcId="{F592415A-6B71-4E27-8403-54CD02A6A547}" destId="{5C908851-9116-46CC-AD7C-882D1611B951}" srcOrd="1" destOrd="0" presId="urn:microsoft.com/office/officeart/2005/8/layout/chevronAccent+Icon"/>
    <dgm:cxn modelId="{B6ACCCD8-E6A0-46B7-BC52-275E6D5A68CA}" type="presParOf" srcId="{F592415A-6B71-4E27-8403-54CD02A6A547}" destId="{6C4DDDBC-FC40-417A-80D0-9A0A179F572E}" srcOrd="2" destOrd="0" presId="urn:microsoft.com/office/officeart/2005/8/layout/chevronAccent+Icon"/>
    <dgm:cxn modelId="{20BDA9F1-3618-46EB-B7D2-28C7ACCE608E}" type="presParOf" srcId="{6C4DDDBC-FC40-417A-80D0-9A0A179F572E}" destId="{90C62506-C51A-4DEF-A388-810D50298995}" srcOrd="0" destOrd="0" presId="urn:microsoft.com/office/officeart/2005/8/layout/chevronAccent+Icon"/>
    <dgm:cxn modelId="{3BC129E4-B258-4F54-B9BD-A4B5E01AD92E}" type="presParOf" srcId="{6C4DDDBC-FC40-417A-80D0-9A0A179F572E}" destId="{3A7974DE-79B7-4EF1-8C41-8DE5756F87DD}" srcOrd="1" destOrd="0" presId="urn:microsoft.com/office/officeart/2005/8/layout/chevronAccent+Icon"/>
    <dgm:cxn modelId="{9C27A505-E773-4618-BF2D-76181902146B}" type="presParOf" srcId="{F592415A-6B71-4E27-8403-54CD02A6A547}" destId="{177D85C1-816C-42DB-B8A3-ED85A51F2086}" srcOrd="3" destOrd="0" presId="urn:microsoft.com/office/officeart/2005/8/layout/chevronAccent+Icon"/>
    <dgm:cxn modelId="{0C533571-88B5-4A95-956D-2BB29F10FF00}" type="presParOf" srcId="{F592415A-6B71-4E27-8403-54CD02A6A547}" destId="{3D8D746E-4EBF-4C2F-9850-638E7735E3B1}" srcOrd="4" destOrd="0" presId="urn:microsoft.com/office/officeart/2005/8/layout/chevronAccent+Icon"/>
    <dgm:cxn modelId="{11FFC9E2-D564-4A08-885E-B01F0AB0CDEA}" type="presParOf" srcId="{3D8D746E-4EBF-4C2F-9850-638E7735E3B1}" destId="{26A0EF97-1B4F-4758-994D-99E41A4A45DC}" srcOrd="0" destOrd="0" presId="urn:microsoft.com/office/officeart/2005/8/layout/chevronAccent+Icon"/>
    <dgm:cxn modelId="{83630FF6-0E40-4F1E-A23B-E2F859691DCF}" type="presParOf" srcId="{3D8D746E-4EBF-4C2F-9850-638E7735E3B1}" destId="{18118D2A-AF6D-4B8E-8B6A-B2B814CEDC2F}" srcOrd="1" destOrd="0" presId="urn:microsoft.com/office/officeart/2005/8/layout/chevronAccent+Icon"/>
    <dgm:cxn modelId="{48287FF2-9364-4ED2-BF83-71B021C1CEDF}" type="presParOf" srcId="{F592415A-6B71-4E27-8403-54CD02A6A547}" destId="{1DE73181-C76E-4BC3-97DC-53A29C4A5F81}" srcOrd="5" destOrd="0" presId="urn:microsoft.com/office/officeart/2005/8/layout/chevronAccent+Icon"/>
    <dgm:cxn modelId="{F7A497C1-A271-4769-A01F-900AD97B674F}" type="presParOf" srcId="{F592415A-6B71-4E27-8403-54CD02A6A547}" destId="{574BF920-EDF2-4089-B428-6BCBB142C7DE}" srcOrd="6" destOrd="0" presId="urn:microsoft.com/office/officeart/2005/8/layout/chevronAccent+Icon"/>
    <dgm:cxn modelId="{A348B423-95F9-4815-8BD4-5C1BE813F763}" type="presParOf" srcId="{574BF920-EDF2-4089-B428-6BCBB142C7DE}" destId="{40592EBD-0172-4B67-AE03-E450D80AA464}" srcOrd="0" destOrd="0" presId="urn:microsoft.com/office/officeart/2005/8/layout/chevronAccent+Icon"/>
    <dgm:cxn modelId="{C07A5F54-A1FA-47DF-AD4F-7B6221A41EA4}" type="presParOf" srcId="{574BF920-EDF2-4089-B428-6BCBB142C7DE}" destId="{437C4082-DB7D-49A3-9CA1-7FFC9EFCE609}" srcOrd="1" destOrd="0" presId="urn:microsoft.com/office/officeart/2005/8/layout/chevronAccent+Icon"/>
    <dgm:cxn modelId="{FF5A15C1-4818-4D86-A943-98794AB55698}" type="presParOf" srcId="{F592415A-6B71-4E27-8403-54CD02A6A547}" destId="{FBCEAD81-D23B-4FA8-8201-6C7C25AD2B32}" srcOrd="7" destOrd="0" presId="urn:microsoft.com/office/officeart/2005/8/layout/chevronAccent+Icon"/>
    <dgm:cxn modelId="{8AE75B4F-A59E-4037-9557-0C85DD7DA24D}" type="presParOf" srcId="{F592415A-6B71-4E27-8403-54CD02A6A547}" destId="{35C5D537-B646-4513-8771-8007151900CE}" srcOrd="8" destOrd="0" presId="urn:microsoft.com/office/officeart/2005/8/layout/chevronAccent+Icon"/>
    <dgm:cxn modelId="{E281986A-F3AC-405D-B32B-A8419B8EB112}" type="presParOf" srcId="{35C5D537-B646-4513-8771-8007151900CE}" destId="{C6ADBFF9-4FF1-4172-B852-3C209B45A5C2}" srcOrd="0" destOrd="0" presId="urn:microsoft.com/office/officeart/2005/8/layout/chevronAccent+Icon"/>
    <dgm:cxn modelId="{6766E5EC-5A7A-4BE1-96EE-14ABF592AC7E}" type="presParOf" srcId="{35C5D537-B646-4513-8771-8007151900CE}" destId="{FD5D1BE4-E0FF-4203-8C11-755BCEC9CE16}" srcOrd="1" destOrd="0" presId="urn:microsoft.com/office/officeart/2005/8/layout/chevronAccent+Icon"/>
    <dgm:cxn modelId="{04700BF2-8189-4B5D-B2FF-6609360A6319}" type="presParOf" srcId="{F592415A-6B71-4E27-8403-54CD02A6A547}" destId="{F54D3561-4CF6-445B-9CDA-51DA26F3C9D1}" srcOrd="9" destOrd="0" presId="urn:microsoft.com/office/officeart/2005/8/layout/chevronAccent+Icon"/>
    <dgm:cxn modelId="{1B659DDB-1897-4F56-A377-A55762282614}" type="presParOf" srcId="{F592415A-6B71-4E27-8403-54CD02A6A547}" destId="{AB38F79F-5A8B-44AA-9587-EF478F992ACD}" srcOrd="10" destOrd="0" presId="urn:microsoft.com/office/officeart/2005/8/layout/chevronAccent+Icon"/>
    <dgm:cxn modelId="{0AF3832E-EF83-4BA6-A2DC-CAF9F16B0144}" type="presParOf" srcId="{AB38F79F-5A8B-44AA-9587-EF478F992ACD}" destId="{C5FF1D55-9BDC-490A-A503-F3EEA9F080C2}" srcOrd="0" destOrd="0" presId="urn:microsoft.com/office/officeart/2005/8/layout/chevronAccent+Icon"/>
    <dgm:cxn modelId="{92A4F068-51EE-48D2-ACF0-9318B62E46AE}" type="presParOf" srcId="{AB38F79F-5A8B-44AA-9587-EF478F992ACD}" destId="{09EABD10-1014-42EC-AB8D-1C01DC76B88B}" srcOrd="1" destOrd="0" presId="urn:microsoft.com/office/officeart/2005/8/layout/chevronAccent+Icon"/>
    <dgm:cxn modelId="{744C4EFA-F724-4BA7-81F0-D2E459BBCFBF}" type="presParOf" srcId="{F592415A-6B71-4E27-8403-54CD02A6A547}" destId="{05984233-E740-4412-858C-F07B94CD24AF}" srcOrd="11" destOrd="0" presId="urn:microsoft.com/office/officeart/2005/8/layout/chevronAccent+Icon"/>
    <dgm:cxn modelId="{6F93F48D-AEDC-4507-9DD4-86E3CFA03AE9}" type="presParOf" srcId="{F592415A-6B71-4E27-8403-54CD02A6A547}" destId="{E25DD0F6-C17D-420C-ABB5-DF93FE746181}" srcOrd="12" destOrd="0" presId="urn:microsoft.com/office/officeart/2005/8/layout/chevronAccent+Icon"/>
    <dgm:cxn modelId="{246E49D1-5C2F-43C6-AE1E-06DEA40AA8EF}" type="presParOf" srcId="{E25DD0F6-C17D-420C-ABB5-DF93FE746181}" destId="{5426CF4C-2F17-4691-AFEC-7F44CB8A3501}" srcOrd="0" destOrd="0" presId="urn:microsoft.com/office/officeart/2005/8/layout/chevronAccent+Icon"/>
    <dgm:cxn modelId="{47607FB6-5DA2-43DB-9433-5B3D5692BCA9}" type="presParOf" srcId="{E25DD0F6-C17D-420C-ABB5-DF93FE746181}" destId="{CB095087-EC72-4ACB-8BC2-3CD8F14513DA}" srcOrd="1" destOrd="0" presId="urn:microsoft.com/office/officeart/2005/8/layout/chevronAccent+Icon"/>
    <dgm:cxn modelId="{DACD8075-A9CA-4BCA-A6E0-EEA35F42D494}" type="presParOf" srcId="{F592415A-6B71-4E27-8403-54CD02A6A547}" destId="{84A53A54-9168-47CF-9BAD-FFF1E95BA0D2}" srcOrd="13" destOrd="0" presId="urn:microsoft.com/office/officeart/2005/8/layout/chevronAccent+Icon"/>
    <dgm:cxn modelId="{F5E8106D-9CBA-4D87-881D-B6408BE84724}" type="presParOf" srcId="{F592415A-6B71-4E27-8403-54CD02A6A547}" destId="{84039687-DD3B-4E7F-973B-D964C8B733C0}" srcOrd="14" destOrd="0" presId="urn:microsoft.com/office/officeart/2005/8/layout/chevronAccent+Icon"/>
    <dgm:cxn modelId="{4ABE6800-7626-46B0-A7D4-0CA9C35A1BD9}" type="presParOf" srcId="{84039687-DD3B-4E7F-973B-D964C8B733C0}" destId="{E6BF336D-99D8-456F-AE40-173D19E75A4C}" srcOrd="0" destOrd="0" presId="urn:microsoft.com/office/officeart/2005/8/layout/chevronAccent+Icon"/>
    <dgm:cxn modelId="{71D869E7-251F-42E1-A351-D5C14E86C081}" type="presParOf" srcId="{84039687-DD3B-4E7F-973B-D964C8B733C0}" destId="{C3E81879-1271-4E12-A2B6-495E0FEBD4A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0A17D-A724-46CD-A66F-682376FCAAD7}">
      <dsp:nvSpPr>
        <dsp:cNvPr id="0" name=""/>
        <dsp:cNvSpPr/>
      </dsp:nvSpPr>
      <dsp:spPr>
        <a:xfrm>
          <a:off x="0" y="249633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87370-8DFB-4B43-8703-9FB7AF5D1F0B}">
      <dsp:nvSpPr>
        <dsp:cNvPr id="0" name=""/>
        <dsp:cNvSpPr/>
      </dsp:nvSpPr>
      <dsp:spPr>
        <a:xfrm>
          <a:off x="406400" y="28233"/>
          <a:ext cx="5689600" cy="442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smtClean="0"/>
            <a:t>مقدمه</a:t>
          </a:r>
          <a:endParaRPr lang="en-US" sz="3600" kern="1200" dirty="0"/>
        </a:p>
      </dsp:txBody>
      <dsp:txXfrm>
        <a:off x="428016" y="49849"/>
        <a:ext cx="5646368" cy="399568"/>
      </dsp:txXfrm>
    </dsp:sp>
    <dsp:sp modelId="{210ABF8B-B38B-40BA-84DF-22A70A8E8E5F}">
      <dsp:nvSpPr>
        <dsp:cNvPr id="0" name=""/>
        <dsp:cNvSpPr/>
      </dsp:nvSpPr>
      <dsp:spPr>
        <a:xfrm>
          <a:off x="0" y="930033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9642"/>
              <a:satOff val="-799"/>
              <a:lumOff val="-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281D4-3487-4E45-AA80-F1C733D86D61}">
      <dsp:nvSpPr>
        <dsp:cNvPr id="0" name=""/>
        <dsp:cNvSpPr/>
      </dsp:nvSpPr>
      <dsp:spPr>
        <a:xfrm>
          <a:off x="406400" y="708633"/>
          <a:ext cx="5689600" cy="442800"/>
        </a:xfrm>
        <a:prstGeom prst="roundRect">
          <a:avLst/>
        </a:prstGeom>
        <a:gradFill rotWithShape="0">
          <a:gsLst>
            <a:gs pos="0">
              <a:schemeClr val="accent4">
                <a:hueOff val="-359642"/>
                <a:satOff val="-799"/>
                <a:lumOff val="-588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-359642"/>
                <a:satOff val="-799"/>
                <a:lumOff val="-588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-359642"/>
                <a:satOff val="-799"/>
                <a:lumOff val="-588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شناسایی مسئله</a:t>
          </a:r>
          <a:endParaRPr lang="en-US" sz="3600" kern="1200" dirty="0"/>
        </a:p>
      </dsp:txBody>
      <dsp:txXfrm>
        <a:off x="428016" y="730249"/>
        <a:ext cx="5646368" cy="399568"/>
      </dsp:txXfrm>
    </dsp:sp>
    <dsp:sp modelId="{60822AB9-20C0-4A8A-BA85-A15308C3C64D}">
      <dsp:nvSpPr>
        <dsp:cNvPr id="0" name=""/>
        <dsp:cNvSpPr/>
      </dsp:nvSpPr>
      <dsp:spPr>
        <a:xfrm>
          <a:off x="0" y="1610433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19285"/>
              <a:satOff val="-1598"/>
              <a:lumOff val="-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89BAF-ED6A-48EE-A233-CE7C0D81A8FE}">
      <dsp:nvSpPr>
        <dsp:cNvPr id="0" name=""/>
        <dsp:cNvSpPr/>
      </dsp:nvSpPr>
      <dsp:spPr>
        <a:xfrm>
          <a:off x="406400" y="1389033"/>
          <a:ext cx="5689600" cy="442800"/>
        </a:xfrm>
        <a:prstGeom prst="roundRect">
          <a:avLst/>
        </a:prstGeom>
        <a:gradFill rotWithShape="0">
          <a:gsLst>
            <a:gs pos="0">
              <a:schemeClr val="accent4">
                <a:hueOff val="-719285"/>
                <a:satOff val="-1598"/>
                <a:lumOff val="-1177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-719285"/>
                <a:satOff val="-1598"/>
                <a:lumOff val="-1177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-719285"/>
                <a:satOff val="-1598"/>
                <a:lumOff val="-1177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روش پیشنهادی</a:t>
          </a:r>
          <a:endParaRPr lang="en-US" sz="3600" kern="1200" dirty="0"/>
        </a:p>
      </dsp:txBody>
      <dsp:txXfrm>
        <a:off x="428016" y="1410649"/>
        <a:ext cx="5646368" cy="399568"/>
      </dsp:txXfrm>
    </dsp:sp>
    <dsp:sp modelId="{FF74EB3F-F1BA-4537-B3E8-52B007F3969B}">
      <dsp:nvSpPr>
        <dsp:cNvPr id="0" name=""/>
        <dsp:cNvSpPr/>
      </dsp:nvSpPr>
      <dsp:spPr>
        <a:xfrm>
          <a:off x="0" y="2290833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78927"/>
              <a:satOff val="-2397"/>
              <a:lumOff val="-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5F172-67D2-4AD9-8A05-53C2FCCA93B2}">
      <dsp:nvSpPr>
        <dsp:cNvPr id="0" name=""/>
        <dsp:cNvSpPr/>
      </dsp:nvSpPr>
      <dsp:spPr>
        <a:xfrm>
          <a:off x="406400" y="2069433"/>
          <a:ext cx="5689600" cy="442800"/>
        </a:xfrm>
        <a:prstGeom prst="roundRect">
          <a:avLst/>
        </a:prstGeom>
        <a:gradFill rotWithShape="0">
          <a:gsLst>
            <a:gs pos="0">
              <a:schemeClr val="accent4">
                <a:hueOff val="-1078927"/>
                <a:satOff val="-2397"/>
                <a:lumOff val="-1765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-1078927"/>
                <a:satOff val="-2397"/>
                <a:lumOff val="-1765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-1078927"/>
                <a:satOff val="-2397"/>
                <a:lumOff val="-1765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پیاده سازی مدل</a:t>
          </a:r>
          <a:endParaRPr lang="en-US" sz="3600" kern="1200" dirty="0"/>
        </a:p>
      </dsp:txBody>
      <dsp:txXfrm>
        <a:off x="428016" y="2091049"/>
        <a:ext cx="5646368" cy="399568"/>
      </dsp:txXfrm>
    </dsp:sp>
    <dsp:sp modelId="{DCD20AB3-4B26-49CA-A864-92C693592967}">
      <dsp:nvSpPr>
        <dsp:cNvPr id="0" name=""/>
        <dsp:cNvSpPr/>
      </dsp:nvSpPr>
      <dsp:spPr>
        <a:xfrm>
          <a:off x="0" y="2971233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38569"/>
              <a:satOff val="-3196"/>
              <a:lumOff val="-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9F152A-DD2D-4877-82BB-3EBDF2035BD5}">
      <dsp:nvSpPr>
        <dsp:cNvPr id="0" name=""/>
        <dsp:cNvSpPr/>
      </dsp:nvSpPr>
      <dsp:spPr>
        <a:xfrm>
          <a:off x="406400" y="2749833"/>
          <a:ext cx="5689600" cy="442800"/>
        </a:xfrm>
        <a:prstGeom prst="roundRect">
          <a:avLst/>
        </a:prstGeom>
        <a:gradFill rotWithShape="0">
          <a:gsLst>
            <a:gs pos="0">
              <a:schemeClr val="accent4">
                <a:hueOff val="-1438569"/>
                <a:satOff val="-3196"/>
                <a:lumOff val="-2353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-1438569"/>
                <a:satOff val="-3196"/>
                <a:lumOff val="-2353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-1438569"/>
                <a:satOff val="-3196"/>
                <a:lumOff val="-2353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تحلیل حساسیت</a:t>
          </a:r>
          <a:endParaRPr lang="en-US" sz="3600" kern="1200" dirty="0"/>
        </a:p>
      </dsp:txBody>
      <dsp:txXfrm>
        <a:off x="428016" y="2771449"/>
        <a:ext cx="5646368" cy="399568"/>
      </dsp:txXfrm>
    </dsp:sp>
    <dsp:sp modelId="{7BAA88FC-6761-4468-9363-C0508AFCB6C8}">
      <dsp:nvSpPr>
        <dsp:cNvPr id="0" name=""/>
        <dsp:cNvSpPr/>
      </dsp:nvSpPr>
      <dsp:spPr>
        <a:xfrm>
          <a:off x="0" y="3651633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98212"/>
              <a:satOff val="-3995"/>
              <a:lumOff val="-2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D097C-019E-4290-8C95-12150F89F729}">
      <dsp:nvSpPr>
        <dsp:cNvPr id="0" name=""/>
        <dsp:cNvSpPr/>
      </dsp:nvSpPr>
      <dsp:spPr>
        <a:xfrm>
          <a:off x="406400" y="3430233"/>
          <a:ext cx="5689600" cy="442800"/>
        </a:xfrm>
        <a:prstGeom prst="roundRect">
          <a:avLst/>
        </a:prstGeom>
        <a:gradFill rotWithShape="0">
          <a:gsLst>
            <a:gs pos="0">
              <a:schemeClr val="accent4">
                <a:hueOff val="-1798212"/>
                <a:satOff val="-3995"/>
                <a:lumOff val="-2941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-1798212"/>
                <a:satOff val="-3995"/>
                <a:lumOff val="-2941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-1798212"/>
                <a:satOff val="-3995"/>
                <a:lumOff val="-2941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نتایج و بحث</a:t>
          </a:r>
          <a:endParaRPr lang="en-US" sz="3600" kern="1200" dirty="0"/>
        </a:p>
      </dsp:txBody>
      <dsp:txXfrm>
        <a:off x="428016" y="3451849"/>
        <a:ext cx="5646368" cy="399568"/>
      </dsp:txXfrm>
    </dsp:sp>
    <dsp:sp modelId="{4E5D9819-4358-4D56-BA81-54B82183A44C}">
      <dsp:nvSpPr>
        <dsp:cNvPr id="0" name=""/>
        <dsp:cNvSpPr/>
      </dsp:nvSpPr>
      <dsp:spPr>
        <a:xfrm>
          <a:off x="0" y="4332033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157854"/>
              <a:satOff val="-4794"/>
              <a:lumOff val="-35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7022B-0930-4907-9270-310103BEC914}">
      <dsp:nvSpPr>
        <dsp:cNvPr id="0" name=""/>
        <dsp:cNvSpPr/>
      </dsp:nvSpPr>
      <dsp:spPr>
        <a:xfrm>
          <a:off x="406400" y="4110633"/>
          <a:ext cx="5689600" cy="442800"/>
        </a:xfrm>
        <a:prstGeom prst="roundRect">
          <a:avLst/>
        </a:prstGeom>
        <a:gradFill rotWithShape="0">
          <a:gsLst>
            <a:gs pos="0">
              <a:schemeClr val="accent4">
                <a:hueOff val="-2157854"/>
                <a:satOff val="-4794"/>
                <a:lumOff val="-353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-2157854"/>
                <a:satOff val="-4794"/>
                <a:lumOff val="-353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-2157854"/>
                <a:satOff val="-4794"/>
                <a:lumOff val="-353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نتیجه گیری</a:t>
          </a:r>
          <a:endParaRPr lang="en-US" sz="3600" kern="1200" dirty="0"/>
        </a:p>
      </dsp:txBody>
      <dsp:txXfrm>
        <a:off x="428016" y="4132249"/>
        <a:ext cx="5646368" cy="399568"/>
      </dsp:txXfrm>
    </dsp:sp>
    <dsp:sp modelId="{C3375024-BE54-489F-90B6-7FC0B831B55B}">
      <dsp:nvSpPr>
        <dsp:cNvPr id="0" name=""/>
        <dsp:cNvSpPr/>
      </dsp:nvSpPr>
      <dsp:spPr>
        <a:xfrm>
          <a:off x="0" y="5012433"/>
          <a:ext cx="8128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517496"/>
              <a:satOff val="-5593"/>
              <a:lumOff val="-41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00FE0-2BA1-4055-B2FF-2CA4853D9904}">
      <dsp:nvSpPr>
        <dsp:cNvPr id="0" name=""/>
        <dsp:cNvSpPr/>
      </dsp:nvSpPr>
      <dsp:spPr>
        <a:xfrm>
          <a:off x="406400" y="4791033"/>
          <a:ext cx="5689600" cy="442800"/>
        </a:xfrm>
        <a:prstGeom prst="roundRect">
          <a:avLst/>
        </a:prstGeom>
        <a:gradFill rotWithShape="0">
          <a:gsLst>
            <a:gs pos="0">
              <a:schemeClr val="accent4">
                <a:hueOff val="-2517496"/>
                <a:satOff val="-5593"/>
                <a:lumOff val="-4118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-2517496"/>
                <a:satOff val="-5593"/>
                <a:lumOff val="-4118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-2517496"/>
                <a:satOff val="-5593"/>
                <a:lumOff val="-4118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/>
            <a:t>روند آینده</a:t>
          </a:r>
          <a:endParaRPr lang="en-US" sz="3600" kern="1200" dirty="0"/>
        </a:p>
      </dsp:txBody>
      <dsp:txXfrm>
        <a:off x="428016" y="4812649"/>
        <a:ext cx="5646368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F1610-003E-4964-81FC-E570B3AC134E}">
      <dsp:nvSpPr>
        <dsp:cNvPr id="0" name=""/>
        <dsp:cNvSpPr/>
      </dsp:nvSpPr>
      <dsp:spPr>
        <a:xfrm>
          <a:off x="3122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2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2C4551-C807-4A0D-8971-2A99E674A00F}">
      <dsp:nvSpPr>
        <dsp:cNvPr id="0" name=""/>
        <dsp:cNvSpPr/>
      </dsp:nvSpPr>
      <dsp:spPr>
        <a:xfrm>
          <a:off x="359952" y="141158"/>
          <a:ext cx="1129962" cy="51651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مقدمه</a:t>
          </a:r>
          <a:endParaRPr lang="en-US" sz="2400" kern="1200" dirty="0"/>
        </a:p>
      </dsp:txBody>
      <dsp:txXfrm>
        <a:off x="375080" y="156286"/>
        <a:ext cx="1099706" cy="486255"/>
      </dsp:txXfrm>
    </dsp:sp>
    <dsp:sp modelId="{90C62506-C51A-4DEF-A388-810D50298995}">
      <dsp:nvSpPr>
        <dsp:cNvPr id="0" name=""/>
        <dsp:cNvSpPr/>
      </dsp:nvSpPr>
      <dsp:spPr>
        <a:xfrm>
          <a:off x="1531545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7974DE-79B7-4EF1-8C41-8DE5756F87DD}">
      <dsp:nvSpPr>
        <dsp:cNvPr id="0" name=""/>
        <dsp:cNvSpPr/>
      </dsp:nvSpPr>
      <dsp:spPr>
        <a:xfrm>
          <a:off x="1888375" y="141158"/>
          <a:ext cx="1129962" cy="516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شناسایی مسئله</a:t>
          </a:r>
          <a:endParaRPr lang="en-US" sz="2000" kern="1200" dirty="0"/>
        </a:p>
      </dsp:txBody>
      <dsp:txXfrm>
        <a:off x="1903503" y="156286"/>
        <a:ext cx="1099706" cy="486255"/>
      </dsp:txXfrm>
    </dsp:sp>
    <dsp:sp modelId="{26A0EF97-1B4F-4758-994D-99E41A4A45DC}">
      <dsp:nvSpPr>
        <dsp:cNvPr id="0" name=""/>
        <dsp:cNvSpPr/>
      </dsp:nvSpPr>
      <dsp:spPr>
        <a:xfrm>
          <a:off x="3059968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118D2A-AF6D-4B8E-8B6A-B2B814CEDC2F}">
      <dsp:nvSpPr>
        <dsp:cNvPr id="0" name=""/>
        <dsp:cNvSpPr/>
      </dsp:nvSpPr>
      <dsp:spPr>
        <a:xfrm>
          <a:off x="3416799" y="141158"/>
          <a:ext cx="1129962" cy="516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روش پیشنهادی</a:t>
          </a:r>
          <a:endParaRPr lang="en-US" sz="2000" kern="1200" dirty="0"/>
        </a:p>
      </dsp:txBody>
      <dsp:txXfrm>
        <a:off x="3431927" y="156286"/>
        <a:ext cx="1099706" cy="486255"/>
      </dsp:txXfrm>
    </dsp:sp>
    <dsp:sp modelId="{40592EBD-0172-4B67-AE03-E450D80AA464}">
      <dsp:nvSpPr>
        <dsp:cNvPr id="0" name=""/>
        <dsp:cNvSpPr/>
      </dsp:nvSpPr>
      <dsp:spPr>
        <a:xfrm>
          <a:off x="4588391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5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7C4082-DB7D-49A3-9CA1-7FFC9EFCE609}">
      <dsp:nvSpPr>
        <dsp:cNvPr id="0" name=""/>
        <dsp:cNvSpPr/>
      </dsp:nvSpPr>
      <dsp:spPr>
        <a:xfrm>
          <a:off x="4945222" y="141158"/>
          <a:ext cx="1129962" cy="516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پیاده سازی مدل</a:t>
          </a:r>
          <a:endParaRPr lang="en-US" sz="1800" kern="1200" dirty="0"/>
        </a:p>
      </dsp:txBody>
      <dsp:txXfrm>
        <a:off x="4960350" y="156286"/>
        <a:ext cx="1099706" cy="486255"/>
      </dsp:txXfrm>
    </dsp:sp>
    <dsp:sp modelId="{C6ADBFF9-4FF1-4172-B852-3C209B45A5C2}">
      <dsp:nvSpPr>
        <dsp:cNvPr id="0" name=""/>
        <dsp:cNvSpPr/>
      </dsp:nvSpPr>
      <dsp:spPr>
        <a:xfrm>
          <a:off x="6116815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6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5D1BE4-E0FF-4203-8C11-755BCEC9CE16}">
      <dsp:nvSpPr>
        <dsp:cNvPr id="0" name=""/>
        <dsp:cNvSpPr/>
      </dsp:nvSpPr>
      <dsp:spPr>
        <a:xfrm>
          <a:off x="6473645" y="141158"/>
          <a:ext cx="1129962" cy="516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تحلیل حساسیت</a:t>
          </a:r>
          <a:endParaRPr lang="en-US" sz="2000" kern="1200" dirty="0"/>
        </a:p>
      </dsp:txBody>
      <dsp:txXfrm>
        <a:off x="6488773" y="156286"/>
        <a:ext cx="1099706" cy="486255"/>
      </dsp:txXfrm>
    </dsp:sp>
    <dsp:sp modelId="{C5FF1D55-9BDC-490A-A503-F3EEA9F080C2}">
      <dsp:nvSpPr>
        <dsp:cNvPr id="0" name=""/>
        <dsp:cNvSpPr/>
      </dsp:nvSpPr>
      <dsp:spPr>
        <a:xfrm>
          <a:off x="7645238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2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EABD10-1014-42EC-AB8D-1C01DC76B88B}">
      <dsp:nvSpPr>
        <dsp:cNvPr id="0" name=""/>
        <dsp:cNvSpPr/>
      </dsp:nvSpPr>
      <dsp:spPr>
        <a:xfrm>
          <a:off x="8002068" y="141158"/>
          <a:ext cx="1129962" cy="516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نتایج و بحث</a:t>
          </a:r>
          <a:endParaRPr lang="en-US" sz="2000" kern="1200" dirty="0"/>
        </a:p>
      </dsp:txBody>
      <dsp:txXfrm>
        <a:off x="8017196" y="156286"/>
        <a:ext cx="1099706" cy="486255"/>
      </dsp:txXfrm>
    </dsp:sp>
    <dsp:sp modelId="{5426CF4C-2F17-4691-AFEC-7F44CB8A3501}">
      <dsp:nvSpPr>
        <dsp:cNvPr id="0" name=""/>
        <dsp:cNvSpPr/>
      </dsp:nvSpPr>
      <dsp:spPr>
        <a:xfrm>
          <a:off x="9173661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095087-EC72-4ACB-8BC2-3CD8F14513DA}">
      <dsp:nvSpPr>
        <dsp:cNvPr id="0" name=""/>
        <dsp:cNvSpPr/>
      </dsp:nvSpPr>
      <dsp:spPr>
        <a:xfrm>
          <a:off x="9530491" y="141158"/>
          <a:ext cx="1129962" cy="516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نتیجه گیری</a:t>
          </a:r>
          <a:endParaRPr lang="en-US" sz="2000" kern="1200" dirty="0"/>
        </a:p>
      </dsp:txBody>
      <dsp:txXfrm>
        <a:off x="9545619" y="156286"/>
        <a:ext cx="1099706" cy="486255"/>
      </dsp:txXfrm>
    </dsp:sp>
    <dsp:sp modelId="{E6BF336D-99D8-456F-AE40-173D19E75A4C}">
      <dsp:nvSpPr>
        <dsp:cNvPr id="0" name=""/>
        <dsp:cNvSpPr/>
      </dsp:nvSpPr>
      <dsp:spPr>
        <a:xfrm>
          <a:off x="10702084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E81879-1271-4E12-A2B6-495E0FEBD4A9}">
      <dsp:nvSpPr>
        <dsp:cNvPr id="0" name=""/>
        <dsp:cNvSpPr/>
      </dsp:nvSpPr>
      <dsp:spPr>
        <a:xfrm>
          <a:off x="11058914" y="141158"/>
          <a:ext cx="1129962" cy="516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روند آینده</a:t>
          </a:r>
          <a:endParaRPr lang="en-US" sz="2000" kern="1200" dirty="0"/>
        </a:p>
      </dsp:txBody>
      <dsp:txXfrm>
        <a:off x="11074042" y="156286"/>
        <a:ext cx="1099706" cy="486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F1610-003E-4964-81FC-E570B3AC134E}">
      <dsp:nvSpPr>
        <dsp:cNvPr id="0" name=""/>
        <dsp:cNvSpPr/>
      </dsp:nvSpPr>
      <dsp:spPr>
        <a:xfrm>
          <a:off x="3122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2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2C4551-C807-4A0D-8971-2A99E674A00F}">
      <dsp:nvSpPr>
        <dsp:cNvPr id="0" name=""/>
        <dsp:cNvSpPr/>
      </dsp:nvSpPr>
      <dsp:spPr>
        <a:xfrm>
          <a:off x="359952" y="141158"/>
          <a:ext cx="1129962" cy="516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مقدمه</a:t>
          </a:r>
          <a:endParaRPr lang="en-US" sz="2400" kern="1200" dirty="0"/>
        </a:p>
      </dsp:txBody>
      <dsp:txXfrm>
        <a:off x="375080" y="156286"/>
        <a:ext cx="1099706" cy="486255"/>
      </dsp:txXfrm>
    </dsp:sp>
    <dsp:sp modelId="{90C62506-C51A-4DEF-A388-810D50298995}">
      <dsp:nvSpPr>
        <dsp:cNvPr id="0" name=""/>
        <dsp:cNvSpPr/>
      </dsp:nvSpPr>
      <dsp:spPr>
        <a:xfrm>
          <a:off x="1531545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7974DE-79B7-4EF1-8C41-8DE5756F87DD}">
      <dsp:nvSpPr>
        <dsp:cNvPr id="0" name=""/>
        <dsp:cNvSpPr/>
      </dsp:nvSpPr>
      <dsp:spPr>
        <a:xfrm>
          <a:off x="1888375" y="141158"/>
          <a:ext cx="1129962" cy="516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شناسایی مسئله</a:t>
          </a:r>
          <a:endParaRPr lang="en-US" sz="2000" kern="1200" dirty="0"/>
        </a:p>
      </dsp:txBody>
      <dsp:txXfrm>
        <a:off x="1903503" y="156286"/>
        <a:ext cx="1099706" cy="486255"/>
      </dsp:txXfrm>
    </dsp:sp>
    <dsp:sp modelId="{26A0EF97-1B4F-4758-994D-99E41A4A45DC}">
      <dsp:nvSpPr>
        <dsp:cNvPr id="0" name=""/>
        <dsp:cNvSpPr/>
      </dsp:nvSpPr>
      <dsp:spPr>
        <a:xfrm>
          <a:off x="3059968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118D2A-AF6D-4B8E-8B6A-B2B814CEDC2F}">
      <dsp:nvSpPr>
        <dsp:cNvPr id="0" name=""/>
        <dsp:cNvSpPr/>
      </dsp:nvSpPr>
      <dsp:spPr>
        <a:xfrm>
          <a:off x="3416799" y="141158"/>
          <a:ext cx="1129962" cy="51651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روش پیشنهادی</a:t>
          </a:r>
          <a:endParaRPr lang="en-US" sz="2000" kern="1200" dirty="0"/>
        </a:p>
      </dsp:txBody>
      <dsp:txXfrm>
        <a:off x="3431927" y="156286"/>
        <a:ext cx="1099706" cy="486255"/>
      </dsp:txXfrm>
    </dsp:sp>
    <dsp:sp modelId="{40592EBD-0172-4B67-AE03-E450D80AA464}">
      <dsp:nvSpPr>
        <dsp:cNvPr id="0" name=""/>
        <dsp:cNvSpPr/>
      </dsp:nvSpPr>
      <dsp:spPr>
        <a:xfrm>
          <a:off x="4588391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5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7C4082-DB7D-49A3-9CA1-7FFC9EFCE609}">
      <dsp:nvSpPr>
        <dsp:cNvPr id="0" name=""/>
        <dsp:cNvSpPr/>
      </dsp:nvSpPr>
      <dsp:spPr>
        <a:xfrm>
          <a:off x="4945222" y="141158"/>
          <a:ext cx="1129962" cy="516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پیاده سازی مدل</a:t>
          </a:r>
          <a:endParaRPr lang="en-US" sz="1800" kern="1200" dirty="0"/>
        </a:p>
      </dsp:txBody>
      <dsp:txXfrm>
        <a:off x="4960350" y="156286"/>
        <a:ext cx="1099706" cy="486255"/>
      </dsp:txXfrm>
    </dsp:sp>
    <dsp:sp modelId="{C6ADBFF9-4FF1-4172-B852-3C209B45A5C2}">
      <dsp:nvSpPr>
        <dsp:cNvPr id="0" name=""/>
        <dsp:cNvSpPr/>
      </dsp:nvSpPr>
      <dsp:spPr>
        <a:xfrm>
          <a:off x="6116815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6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5D1BE4-E0FF-4203-8C11-755BCEC9CE16}">
      <dsp:nvSpPr>
        <dsp:cNvPr id="0" name=""/>
        <dsp:cNvSpPr/>
      </dsp:nvSpPr>
      <dsp:spPr>
        <a:xfrm>
          <a:off x="6473645" y="141158"/>
          <a:ext cx="1129962" cy="516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تحلیل حساسیت</a:t>
          </a:r>
          <a:endParaRPr lang="en-US" sz="2000" kern="1200" dirty="0"/>
        </a:p>
      </dsp:txBody>
      <dsp:txXfrm>
        <a:off x="6488773" y="156286"/>
        <a:ext cx="1099706" cy="486255"/>
      </dsp:txXfrm>
    </dsp:sp>
    <dsp:sp modelId="{C5FF1D55-9BDC-490A-A503-F3EEA9F080C2}">
      <dsp:nvSpPr>
        <dsp:cNvPr id="0" name=""/>
        <dsp:cNvSpPr/>
      </dsp:nvSpPr>
      <dsp:spPr>
        <a:xfrm>
          <a:off x="7645238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2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EABD10-1014-42EC-AB8D-1C01DC76B88B}">
      <dsp:nvSpPr>
        <dsp:cNvPr id="0" name=""/>
        <dsp:cNvSpPr/>
      </dsp:nvSpPr>
      <dsp:spPr>
        <a:xfrm>
          <a:off x="8002068" y="141158"/>
          <a:ext cx="1129962" cy="516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نتایج و بحث</a:t>
          </a:r>
          <a:endParaRPr lang="en-US" sz="2000" kern="1200" dirty="0"/>
        </a:p>
      </dsp:txBody>
      <dsp:txXfrm>
        <a:off x="8017196" y="156286"/>
        <a:ext cx="1099706" cy="486255"/>
      </dsp:txXfrm>
    </dsp:sp>
    <dsp:sp modelId="{5426CF4C-2F17-4691-AFEC-7F44CB8A3501}">
      <dsp:nvSpPr>
        <dsp:cNvPr id="0" name=""/>
        <dsp:cNvSpPr/>
      </dsp:nvSpPr>
      <dsp:spPr>
        <a:xfrm>
          <a:off x="9173661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095087-EC72-4ACB-8BC2-3CD8F14513DA}">
      <dsp:nvSpPr>
        <dsp:cNvPr id="0" name=""/>
        <dsp:cNvSpPr/>
      </dsp:nvSpPr>
      <dsp:spPr>
        <a:xfrm>
          <a:off x="9530491" y="141158"/>
          <a:ext cx="1129962" cy="516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نتیجه گیری</a:t>
          </a:r>
          <a:endParaRPr lang="en-US" sz="2000" kern="1200" dirty="0"/>
        </a:p>
      </dsp:txBody>
      <dsp:txXfrm>
        <a:off x="9545619" y="156286"/>
        <a:ext cx="1099706" cy="486255"/>
      </dsp:txXfrm>
    </dsp:sp>
    <dsp:sp modelId="{E6BF336D-99D8-456F-AE40-173D19E75A4C}">
      <dsp:nvSpPr>
        <dsp:cNvPr id="0" name=""/>
        <dsp:cNvSpPr/>
      </dsp:nvSpPr>
      <dsp:spPr>
        <a:xfrm>
          <a:off x="10702084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E81879-1271-4E12-A2B6-495E0FEBD4A9}">
      <dsp:nvSpPr>
        <dsp:cNvPr id="0" name=""/>
        <dsp:cNvSpPr/>
      </dsp:nvSpPr>
      <dsp:spPr>
        <a:xfrm>
          <a:off x="11058914" y="141158"/>
          <a:ext cx="1129962" cy="516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روند آینده</a:t>
          </a:r>
          <a:endParaRPr lang="en-US" sz="2000" kern="1200" dirty="0"/>
        </a:p>
      </dsp:txBody>
      <dsp:txXfrm>
        <a:off x="11074042" y="156286"/>
        <a:ext cx="1099706" cy="4862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F1610-003E-4964-81FC-E570B3AC134E}">
      <dsp:nvSpPr>
        <dsp:cNvPr id="0" name=""/>
        <dsp:cNvSpPr/>
      </dsp:nvSpPr>
      <dsp:spPr>
        <a:xfrm>
          <a:off x="3122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2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2C4551-C807-4A0D-8971-2A99E674A00F}">
      <dsp:nvSpPr>
        <dsp:cNvPr id="0" name=""/>
        <dsp:cNvSpPr/>
      </dsp:nvSpPr>
      <dsp:spPr>
        <a:xfrm>
          <a:off x="359952" y="141158"/>
          <a:ext cx="1129962" cy="516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مقدمه</a:t>
          </a:r>
          <a:endParaRPr lang="en-US" sz="2400" kern="1200" dirty="0"/>
        </a:p>
      </dsp:txBody>
      <dsp:txXfrm>
        <a:off x="375080" y="156286"/>
        <a:ext cx="1099706" cy="486255"/>
      </dsp:txXfrm>
    </dsp:sp>
    <dsp:sp modelId="{90C62506-C51A-4DEF-A388-810D50298995}">
      <dsp:nvSpPr>
        <dsp:cNvPr id="0" name=""/>
        <dsp:cNvSpPr/>
      </dsp:nvSpPr>
      <dsp:spPr>
        <a:xfrm>
          <a:off x="1531545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7974DE-79B7-4EF1-8C41-8DE5756F87DD}">
      <dsp:nvSpPr>
        <dsp:cNvPr id="0" name=""/>
        <dsp:cNvSpPr/>
      </dsp:nvSpPr>
      <dsp:spPr>
        <a:xfrm>
          <a:off x="1888375" y="141158"/>
          <a:ext cx="1129962" cy="516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شناسایی مسئله</a:t>
          </a:r>
          <a:endParaRPr lang="en-US" sz="2000" kern="1200" dirty="0"/>
        </a:p>
      </dsp:txBody>
      <dsp:txXfrm>
        <a:off x="1903503" y="156286"/>
        <a:ext cx="1099706" cy="486255"/>
      </dsp:txXfrm>
    </dsp:sp>
    <dsp:sp modelId="{26A0EF97-1B4F-4758-994D-99E41A4A45DC}">
      <dsp:nvSpPr>
        <dsp:cNvPr id="0" name=""/>
        <dsp:cNvSpPr/>
      </dsp:nvSpPr>
      <dsp:spPr>
        <a:xfrm>
          <a:off x="3059968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118D2A-AF6D-4B8E-8B6A-B2B814CEDC2F}">
      <dsp:nvSpPr>
        <dsp:cNvPr id="0" name=""/>
        <dsp:cNvSpPr/>
      </dsp:nvSpPr>
      <dsp:spPr>
        <a:xfrm>
          <a:off x="3416799" y="141158"/>
          <a:ext cx="1129962" cy="516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روش پیشنهادی</a:t>
          </a:r>
          <a:endParaRPr lang="en-US" sz="2000" kern="1200" dirty="0"/>
        </a:p>
      </dsp:txBody>
      <dsp:txXfrm>
        <a:off x="3431927" y="156286"/>
        <a:ext cx="1099706" cy="486255"/>
      </dsp:txXfrm>
    </dsp:sp>
    <dsp:sp modelId="{40592EBD-0172-4B67-AE03-E450D80AA464}">
      <dsp:nvSpPr>
        <dsp:cNvPr id="0" name=""/>
        <dsp:cNvSpPr/>
      </dsp:nvSpPr>
      <dsp:spPr>
        <a:xfrm>
          <a:off x="4588391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5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7C4082-DB7D-49A3-9CA1-7FFC9EFCE609}">
      <dsp:nvSpPr>
        <dsp:cNvPr id="0" name=""/>
        <dsp:cNvSpPr/>
      </dsp:nvSpPr>
      <dsp:spPr>
        <a:xfrm>
          <a:off x="4945222" y="141158"/>
          <a:ext cx="1129962" cy="516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پیاده سازی مدل</a:t>
          </a:r>
          <a:endParaRPr lang="en-US" sz="1800" kern="1200" dirty="0"/>
        </a:p>
      </dsp:txBody>
      <dsp:txXfrm>
        <a:off x="4960350" y="156286"/>
        <a:ext cx="1099706" cy="486255"/>
      </dsp:txXfrm>
    </dsp:sp>
    <dsp:sp modelId="{C6ADBFF9-4FF1-4172-B852-3C209B45A5C2}">
      <dsp:nvSpPr>
        <dsp:cNvPr id="0" name=""/>
        <dsp:cNvSpPr/>
      </dsp:nvSpPr>
      <dsp:spPr>
        <a:xfrm>
          <a:off x="6116815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6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5D1BE4-E0FF-4203-8C11-755BCEC9CE16}">
      <dsp:nvSpPr>
        <dsp:cNvPr id="0" name=""/>
        <dsp:cNvSpPr/>
      </dsp:nvSpPr>
      <dsp:spPr>
        <a:xfrm>
          <a:off x="6473645" y="141158"/>
          <a:ext cx="1129962" cy="516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تحلیل حساسیت</a:t>
          </a:r>
          <a:endParaRPr lang="en-US" sz="2000" kern="1200" dirty="0"/>
        </a:p>
      </dsp:txBody>
      <dsp:txXfrm>
        <a:off x="6488773" y="156286"/>
        <a:ext cx="1099706" cy="486255"/>
      </dsp:txXfrm>
    </dsp:sp>
    <dsp:sp modelId="{C5FF1D55-9BDC-490A-A503-F3EEA9F080C2}">
      <dsp:nvSpPr>
        <dsp:cNvPr id="0" name=""/>
        <dsp:cNvSpPr/>
      </dsp:nvSpPr>
      <dsp:spPr>
        <a:xfrm>
          <a:off x="7645238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2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EABD10-1014-42EC-AB8D-1C01DC76B88B}">
      <dsp:nvSpPr>
        <dsp:cNvPr id="0" name=""/>
        <dsp:cNvSpPr/>
      </dsp:nvSpPr>
      <dsp:spPr>
        <a:xfrm>
          <a:off x="8002068" y="141158"/>
          <a:ext cx="1129962" cy="51651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نتایج و بحث</a:t>
          </a:r>
          <a:endParaRPr lang="en-US" sz="2000" kern="1200" dirty="0"/>
        </a:p>
      </dsp:txBody>
      <dsp:txXfrm>
        <a:off x="8017196" y="156286"/>
        <a:ext cx="1099706" cy="486255"/>
      </dsp:txXfrm>
    </dsp:sp>
    <dsp:sp modelId="{5426CF4C-2F17-4691-AFEC-7F44CB8A3501}">
      <dsp:nvSpPr>
        <dsp:cNvPr id="0" name=""/>
        <dsp:cNvSpPr/>
      </dsp:nvSpPr>
      <dsp:spPr>
        <a:xfrm>
          <a:off x="9173661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095087-EC72-4ACB-8BC2-3CD8F14513DA}">
      <dsp:nvSpPr>
        <dsp:cNvPr id="0" name=""/>
        <dsp:cNvSpPr/>
      </dsp:nvSpPr>
      <dsp:spPr>
        <a:xfrm>
          <a:off x="9530491" y="141158"/>
          <a:ext cx="1129962" cy="516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نتیجه گیری</a:t>
          </a:r>
          <a:endParaRPr lang="en-US" sz="2000" kern="1200" dirty="0"/>
        </a:p>
      </dsp:txBody>
      <dsp:txXfrm>
        <a:off x="9545619" y="156286"/>
        <a:ext cx="1099706" cy="486255"/>
      </dsp:txXfrm>
    </dsp:sp>
    <dsp:sp modelId="{E6BF336D-99D8-456F-AE40-173D19E75A4C}">
      <dsp:nvSpPr>
        <dsp:cNvPr id="0" name=""/>
        <dsp:cNvSpPr/>
      </dsp:nvSpPr>
      <dsp:spPr>
        <a:xfrm>
          <a:off x="10702084" y="12030"/>
          <a:ext cx="1338113" cy="516511"/>
        </a:xfrm>
        <a:prstGeom prst="chevron">
          <a:avLst>
            <a:gd name="adj" fmla="val 4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E81879-1271-4E12-A2B6-495E0FEBD4A9}">
      <dsp:nvSpPr>
        <dsp:cNvPr id="0" name=""/>
        <dsp:cNvSpPr/>
      </dsp:nvSpPr>
      <dsp:spPr>
        <a:xfrm>
          <a:off x="11058914" y="141158"/>
          <a:ext cx="1129962" cy="516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روند آینده</a:t>
          </a:r>
          <a:endParaRPr lang="en-US" sz="2000" kern="1200" dirty="0"/>
        </a:p>
      </dsp:txBody>
      <dsp:txXfrm>
        <a:off x="11074042" y="156286"/>
        <a:ext cx="1099706" cy="486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A01C0BF-512D-421F-905A-72510559113B}" type="datetimeFigureOut">
              <a:rPr lang="fa-IR" smtClean="0"/>
              <a:t>26/01/1443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2491E3A5-50EA-4775-A329-9720B171A9C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9118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CF7B4C2-22BB-438E-B60B-DB52CA9D28DB}" type="datetimeFigureOut">
              <a:rPr lang="fa-IR" smtClean="0"/>
              <a:t>26/01/1443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2AA4BCF-B5C1-44B3-875F-B7FEAF8F0D3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642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90FC6D1-E0E6-4DE3-A0DF-89CDF3D8C1E2}" type="datetime8">
              <a:rPr lang="fa-IR" smtClean="0"/>
              <a:t>03 سپتامبر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D104CB8-B9C3-4943-BF34-9E7AC77170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2109489"/>
      </p:ext>
    </p:extLst>
  </p:cSld>
  <p:clrMapOvr>
    <a:masterClrMapping/>
  </p:clrMapOvr>
  <p:transition spd="slow">
    <p:comb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1549-A914-4913-8215-5FCE0B510021}" type="datetime8">
              <a:rPr lang="fa-IR" smtClean="0"/>
              <a:t>03 سپتامبر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4CB8-B9C3-4943-BF34-9E7AC77170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70926107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B0254C3-9BCB-4735-83AE-1BFE062D3B9E}" type="datetime8">
              <a:rPr lang="fa-IR" smtClean="0"/>
              <a:t>03 سپتامبر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104CB8-B9C3-4943-BF34-9E7AC77170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720622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19D979-244B-4C5D-A155-7EB683699B84}" type="datetime8">
              <a:rPr lang="fa-IR" smtClean="0"/>
              <a:t>03 سپتامبر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104CB8-B9C3-4943-BF34-9E7AC77170DF}" type="slidenum">
              <a:rPr lang="fa-IR" smtClean="0"/>
              <a:t>‹#›</a:t>
            </a:fld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2516548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BE40EE-5648-43C5-9407-AAC361D8BDE5}" type="datetime8">
              <a:rPr lang="fa-IR" smtClean="0"/>
              <a:t>03 سپتامبر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104CB8-B9C3-4943-BF34-9E7AC77170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3054030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209C-98EA-4736-AA6E-D3C7728481B4}" type="datetime8">
              <a:rPr lang="fa-IR" smtClean="0"/>
              <a:t>03 سپتامبر 21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4CB8-B9C3-4943-BF34-9E7AC77170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9072772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32E5-9499-4743-9729-CCE6B8EA839B}" type="datetime8">
              <a:rPr lang="fa-IR" smtClean="0"/>
              <a:t>03 سپتامبر 21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4CB8-B9C3-4943-BF34-9E7AC77170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40390055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3EDB9-66D3-4793-BDE6-82DE183EAA9E}" type="datetime8">
              <a:rPr lang="fa-IR" smtClean="0"/>
              <a:t>03 سپتامبر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4CB8-B9C3-4943-BF34-9E7AC77170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9431421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639EE72-2D2A-4CAB-8321-ABD5E73012E4}" type="datetime8">
              <a:rPr lang="fa-IR" smtClean="0"/>
              <a:t>03 سپتامبر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104CB8-B9C3-4943-BF34-9E7AC77170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0981541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455AD-1E06-4B82-84CD-0263EDEFF576}" type="datetime8">
              <a:rPr lang="fa-IR" smtClean="0"/>
              <a:t>03 سپتامبر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4CB8-B9C3-4943-BF34-9E7AC77170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1919482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FEA2DB8-6526-4D88-950A-E7C6F08588B9}" type="datetime8">
              <a:rPr lang="fa-IR" smtClean="0"/>
              <a:t>03 سپتامبر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104CB8-B9C3-4943-BF34-9E7AC77170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1474251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598D-EE7A-48A0-96E5-9311CC9562C0}" type="datetime8">
              <a:rPr lang="fa-IR" smtClean="0"/>
              <a:t>03 سپتامبر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4CB8-B9C3-4943-BF34-9E7AC77170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32816695"/>
      </p:ext>
    </p:extLst>
  </p:cSld>
  <p:clrMapOvr>
    <a:masterClrMapping/>
  </p:clrMapOvr>
  <p:transition spd="slow">
    <p:comb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577E-9051-4FCC-B95B-935CD0850F92}" type="datetime8">
              <a:rPr lang="fa-IR" smtClean="0"/>
              <a:t>03 سپتامبر 21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4CB8-B9C3-4943-BF34-9E7AC77170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308551"/>
      </p:ext>
    </p:extLst>
  </p:cSld>
  <p:clrMapOvr>
    <a:masterClrMapping/>
  </p:clrMapOvr>
  <p:transition spd="slow">
    <p:comb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E7F5-15CD-41D4-982D-97FD777E7853}" type="datetime8">
              <a:rPr lang="fa-IR" smtClean="0"/>
              <a:t>03 سپتامبر 21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4CB8-B9C3-4943-BF34-9E7AC77170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697039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0FB8-BFAF-4BBF-8A5E-9D388A011359}" type="datetime8">
              <a:rPr lang="fa-IR" smtClean="0"/>
              <a:t>03 سپتامبر 21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4CB8-B9C3-4943-BF34-9E7AC77170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2710426"/>
      </p:ext>
    </p:extLst>
  </p:cSld>
  <p:clrMapOvr>
    <a:masterClrMapping/>
  </p:clrMapOvr>
  <p:transition spd="slow">
    <p:comb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3531-0808-4721-86B0-64EA90537896}" type="datetime8">
              <a:rPr lang="fa-IR" smtClean="0"/>
              <a:t>03 سپتامبر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4CB8-B9C3-4943-BF34-9E7AC77170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7983219"/>
      </p:ext>
    </p:extLst>
  </p:cSld>
  <p:clrMapOvr>
    <a:masterClrMapping/>
  </p:clrMapOvr>
  <p:transition spd="slow">
    <p:comb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9AB0-50D7-428C-9C67-1D3649671900}" type="datetime8">
              <a:rPr lang="fa-IR" smtClean="0"/>
              <a:t>03 سپتامبر 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04CB8-B9C3-4943-BF34-9E7AC77170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1813881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2BF63-5B6A-47CC-9E6E-3260FAC276E6}" type="datetime8">
              <a:rPr lang="fa-IR" smtClean="0"/>
              <a:t>03 سپتامبر 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4CB8-B9C3-4943-BF34-9E7AC77170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617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  <p:sldLayoutId id="2147484576" r:id="rId9"/>
    <p:sldLayoutId id="2147484577" r:id="rId10"/>
    <p:sldLayoutId id="2147484578" r:id="rId11"/>
    <p:sldLayoutId id="2147484579" r:id="rId12"/>
    <p:sldLayoutId id="2147484580" r:id="rId13"/>
    <p:sldLayoutId id="2147484581" r:id="rId14"/>
    <p:sldLayoutId id="2147484582" r:id="rId15"/>
    <p:sldLayoutId id="2147484583" r:id="rId16"/>
    <p:sldLayoutId id="2147484584" r:id="rId17"/>
  </p:sldLayoutIdLst>
  <p:transition spd="slow">
    <p:comb/>
  </p:transition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37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5039" y="6375042"/>
            <a:ext cx="614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dirty="0" smtClean="0"/>
              <a:t>1/33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64779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972024" cy="61883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95600" y="517726"/>
            <a:ext cx="8610600" cy="903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altLang="fa-IR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نتایج و بحث</a:t>
            </a:r>
            <a:endParaRPr lang="fa-IR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87932" y="1421103"/>
            <a:ext cx="3850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OEM</a:t>
            </a:r>
            <a:r>
              <a:rPr lang="fa-IR" sz="28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و تامین­کنندگان لایه­ی دوم با این تحلیل، سطح پارامتر بهینه را می­یابند.‌ به تامین­کنندگان پیشنهاد می­شود که سطوح پارامتر را به سمت مقدار بهینه بهبود دهند</a:t>
            </a:r>
            <a:endParaRPr lang="fa-IR" sz="2800" dirty="0"/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052088768"/>
              </p:ext>
            </p:extLst>
          </p:nvPr>
        </p:nvGraphicFramePr>
        <p:xfrm>
          <a:off x="0" y="6188300"/>
          <a:ext cx="12192000" cy="66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Rectangle 22"/>
          <p:cNvSpPr/>
          <p:nvPr/>
        </p:nvSpPr>
        <p:spPr>
          <a:xfrm>
            <a:off x="0" y="5797352"/>
            <a:ext cx="736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dirty="0" smtClean="0"/>
              <a:t>29/33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76809346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8289" y="900333"/>
            <a:ext cx="807485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6600" b="1" dirty="0" smtClean="0">
                <a:solidFill>
                  <a:srgbClr val="FF0000"/>
                </a:solidFill>
              </a:rPr>
              <a:t>با تشکر از حسن توجه شما</a:t>
            </a:r>
            <a:endParaRPr lang="fa-IR" sz="6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31" y="6170839"/>
            <a:ext cx="736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dirty="0" smtClean="0"/>
              <a:t>33/33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82046076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3805" y="643094"/>
            <a:ext cx="10539408" cy="53069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a-IR" sz="2800" b="1" dirty="0">
                <a:solidFill>
                  <a:schemeClr val="accent4">
                    <a:lumMod val="75000"/>
                  </a:schemeClr>
                </a:solidFill>
              </a:rPr>
              <a:t>استاد </a:t>
            </a:r>
            <a:r>
              <a:rPr lang="fa-IR" sz="2800" b="1" dirty="0" smtClean="0">
                <a:solidFill>
                  <a:schemeClr val="accent4">
                    <a:lumMod val="75000"/>
                  </a:schemeClr>
                </a:solidFill>
              </a:rPr>
              <a:t>گرامی:</a:t>
            </a:r>
            <a:r>
              <a:rPr lang="fa-IR" sz="3600" b="1" dirty="0">
                <a:solidFill>
                  <a:srgbClr val="CCCC00"/>
                </a:solidFill>
              </a:rPr>
              <a:t/>
            </a:r>
            <a:br>
              <a:rPr lang="fa-IR" sz="3600" b="1" dirty="0">
                <a:solidFill>
                  <a:srgbClr val="CCCC00"/>
                </a:solidFill>
              </a:rPr>
            </a:br>
            <a:r>
              <a:rPr lang="fa-IR" sz="36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fa-IR" sz="36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fa-IR" sz="2800" b="1" dirty="0" smtClean="0">
                <a:solidFill>
                  <a:schemeClr val="accent4">
                    <a:lumMod val="75000"/>
                  </a:schemeClr>
                </a:solidFill>
              </a:rPr>
              <a:t>دانشجو:</a:t>
            </a:r>
            <a:r>
              <a:rPr lang="fa-IR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fa-IR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fa-IR" sz="3600" b="1" dirty="0">
                <a:solidFill>
                  <a:srgbClr val="CCCC00"/>
                </a:solidFill>
              </a:rPr>
              <a:t/>
            </a:r>
            <a:br>
              <a:rPr lang="fa-IR" sz="3600" b="1" dirty="0">
                <a:solidFill>
                  <a:srgbClr val="CCCC00"/>
                </a:solidFill>
              </a:rPr>
            </a:br>
            <a:r>
              <a:rPr lang="fa-IR" sz="2800" b="1" dirty="0" smtClean="0">
                <a:solidFill>
                  <a:schemeClr val="accent4">
                    <a:lumMod val="75000"/>
                  </a:schemeClr>
                </a:solidFill>
              </a:rPr>
              <a:t>درس: </a:t>
            </a:r>
            <a:r>
              <a:rPr lang="fa-IR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طراحی </a:t>
            </a:r>
            <a:r>
              <a:rPr lang="fa-IR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و پیکربندی زنجیره تامین</a:t>
            </a:r>
            <a:r>
              <a:rPr lang="fa-IR" sz="3600" b="1" dirty="0">
                <a:solidFill>
                  <a:srgbClr val="CCCC00"/>
                </a:solidFill>
              </a:rPr>
              <a:t/>
            </a:r>
            <a:br>
              <a:rPr lang="fa-IR" sz="3600" b="1" dirty="0">
                <a:solidFill>
                  <a:srgbClr val="CCCC00"/>
                </a:solidFill>
              </a:rPr>
            </a:br>
            <a:r>
              <a:rPr lang="fa-IR" sz="2800" b="1" dirty="0">
                <a:solidFill>
                  <a:srgbClr val="CCCC00"/>
                </a:solidFill>
              </a:rPr>
              <a:t/>
            </a:r>
            <a:br>
              <a:rPr lang="fa-IR" sz="2800" b="1" dirty="0">
                <a:solidFill>
                  <a:srgbClr val="CCCC00"/>
                </a:solidFill>
              </a:rPr>
            </a:br>
            <a:r>
              <a:rPr lang="fa-IR" sz="2800" b="1" dirty="0">
                <a:solidFill>
                  <a:schemeClr val="accent4">
                    <a:lumMod val="75000"/>
                  </a:schemeClr>
                </a:solidFill>
              </a:rPr>
              <a:t>شماره </a:t>
            </a:r>
            <a:r>
              <a:rPr lang="fa-IR" sz="2800" b="1" dirty="0" smtClean="0">
                <a:solidFill>
                  <a:schemeClr val="accent4">
                    <a:lumMod val="75000"/>
                  </a:schemeClr>
                </a:solidFill>
              </a:rPr>
              <a:t>دانشجویی:</a:t>
            </a:r>
            <a:endParaRPr lang="fa-IR" sz="3600" b="1" dirty="0" smtClean="0">
              <a:solidFill>
                <a:srgbClr val="D68B1C"/>
              </a:solidFill>
            </a:endParaRPr>
          </a:p>
          <a:p>
            <a:pPr marL="0" indent="0" algn="ctr">
              <a:buNone/>
              <a:defRPr/>
            </a:pPr>
            <a:r>
              <a:rPr lang="fa-IR" sz="3600" b="1" dirty="0">
                <a:solidFill>
                  <a:srgbClr val="D68B1C"/>
                </a:solidFill>
              </a:rPr>
              <a:t/>
            </a:r>
            <a:br>
              <a:rPr lang="fa-IR" sz="3600" b="1" dirty="0">
                <a:solidFill>
                  <a:srgbClr val="D68B1C"/>
                </a:solidFill>
              </a:rPr>
            </a:br>
            <a:r>
              <a:rPr lang="fa-IR" sz="3600" b="1" dirty="0" smtClean="0">
                <a:solidFill>
                  <a:srgbClr val="D68B1C"/>
                </a:solidFill>
              </a:rPr>
              <a:t>                          </a:t>
            </a:r>
            <a:r>
              <a:rPr lang="fa-IR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fa-IR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نیمسال</a:t>
            </a:r>
            <a:endParaRPr lang="fa-IR" altLang="fa-IR" sz="3600" dirty="0"/>
          </a:p>
        </p:txBody>
      </p:sp>
      <p:sp>
        <p:nvSpPr>
          <p:cNvPr id="3" name="Rectangle 2"/>
          <p:cNvSpPr/>
          <p:nvPr/>
        </p:nvSpPr>
        <p:spPr>
          <a:xfrm>
            <a:off x="313422" y="6027467"/>
            <a:ext cx="614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dirty="0" smtClean="0"/>
              <a:t>2/33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019226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0"/>
          <p:cNvSpPr txBox="1">
            <a:spLocks noChangeArrowheads="1"/>
          </p:cNvSpPr>
          <p:nvPr/>
        </p:nvSpPr>
        <p:spPr>
          <a:xfrm>
            <a:off x="1541593" y="1637321"/>
            <a:ext cx="9058374" cy="1109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altLang="fa-IR" sz="44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مدل انتخاب تامین ­کننده­ پویا در شبکه تامین دوسطحی</a:t>
            </a:r>
            <a:endParaRPr lang="en-US" altLang="fa-IR" sz="4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91"/>
          <p:cNvSpPr txBox="1">
            <a:spLocks noChangeArrowheads="1"/>
          </p:cNvSpPr>
          <p:nvPr/>
        </p:nvSpPr>
        <p:spPr>
          <a:xfrm>
            <a:off x="648455" y="3324529"/>
            <a:ext cx="10844651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altLang="fa-IR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es-ES" altLang="fa-IR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fa-IR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supplier</a:t>
            </a:r>
            <a:r>
              <a:rPr lang="es-ES" altLang="fa-IR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fa-IR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es-ES" altLang="fa-IR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fa-IR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s-ES" altLang="fa-IR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fa-IR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</a:t>
            </a:r>
            <a:r>
              <a:rPr lang="es-ES" altLang="fa-IR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fa-IR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s-ES" altLang="fa-IR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fa-IR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echelon</a:t>
            </a:r>
            <a:r>
              <a:rPr lang="es-ES" altLang="fa-IR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fa-IR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r>
              <a:rPr lang="es-ES" altLang="fa-IR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fa-IR" sz="4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endParaRPr lang="es-ES" altLang="fa-IR" sz="4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566" y="5963801"/>
            <a:ext cx="614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dirty="0" smtClean="0"/>
              <a:t>3/33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551696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97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887" y="6322384"/>
            <a:ext cx="614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dirty="0" smtClean="0"/>
              <a:t>4/33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779312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40492416"/>
              </p:ext>
            </p:extLst>
          </p:nvPr>
        </p:nvGraphicFramePr>
        <p:xfrm>
          <a:off x="2328214" y="124843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50146" y="569913"/>
            <a:ext cx="8610600" cy="903377"/>
          </a:xfrm>
        </p:spPr>
        <p:txBody>
          <a:bodyPr>
            <a:noAutofit/>
          </a:bodyPr>
          <a:lstStyle/>
          <a:p>
            <a:r>
              <a:rPr lang="fa-IR" altLang="fa-IR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فهرست</a:t>
            </a:r>
            <a:endParaRPr lang="fa-IR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576" y="6297769"/>
            <a:ext cx="866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 smtClean="0"/>
              <a:t>5/33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041590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35662" y="1918949"/>
            <a:ext cx="1893194" cy="3863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5556418" y="1918949"/>
            <a:ext cx="2657738" cy="38636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2905416" y="1918949"/>
            <a:ext cx="2429496" cy="386367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758" y="1274013"/>
            <a:ext cx="11215442" cy="4937035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a-IR" altLang="fa-IR" sz="2400" dirty="0"/>
              <a:t>در گذشته اغلب مدل­های پیشنهادی مسائل </a:t>
            </a:r>
            <a:r>
              <a:rPr lang="en-US" altLang="fa-IR" sz="2400" dirty="0"/>
              <a:t> </a:t>
            </a:r>
            <a:r>
              <a:rPr lang="en-US" altLang="fa-IR" sz="2400" dirty="0" err="1"/>
              <a:t>ss</a:t>
            </a:r>
            <a:r>
              <a:rPr lang="fa-IR" altLang="fa-IR" sz="2400" dirty="0"/>
              <a:t>(</a:t>
            </a:r>
            <a:r>
              <a:rPr lang="en-US" alt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supplier selection</a:t>
            </a:r>
            <a:r>
              <a:rPr lang="fa-IR" altLang="fa-IR" sz="2400" dirty="0" smtClean="0"/>
              <a:t>) در سیستم­های </a:t>
            </a:r>
            <a:r>
              <a:rPr lang="fa-IR" altLang="fa-IR" sz="2400" dirty="0"/>
              <a:t>تک سطحی طراحی شده­اند ولی امروزه با افزایش سطح رقابت و تغییرات سریع سلیقه مشتری و نوسان زیاد تقاضای بازار لازم است تامین</a:t>
            </a:r>
            <a:r>
              <a:rPr lang="fa-IR" altLang="fa-IR" sz="2400" dirty="0" smtClean="0"/>
              <a:t>­ کنندگان </a:t>
            </a:r>
            <a:r>
              <a:rPr lang="fa-IR" altLang="fa-IR" sz="2400" dirty="0"/>
              <a:t>به طور پویا به آن پاسخ دهند و شرکت­ها مجبور به ایجاد پایگاهی کارآمد و موثر از تامین</a:t>
            </a:r>
            <a:r>
              <a:rPr lang="fa-IR" altLang="fa-IR" sz="2400" dirty="0" smtClean="0"/>
              <a:t>­ کنندگان </a:t>
            </a:r>
            <a:r>
              <a:rPr lang="fa-IR" altLang="fa-IR" sz="2400" dirty="0"/>
              <a:t>شده اند.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a-IR" altLang="fa-IR" sz="2400" dirty="0"/>
              <a:t> انتخاب پارامترها برای </a:t>
            </a:r>
            <a:r>
              <a:rPr lang="fa-IR" altLang="fa-IR" sz="2400" dirty="0" smtClean="0"/>
              <a:t>تامین ­</a:t>
            </a:r>
            <a:r>
              <a:rPr lang="fa-IR" altLang="fa-IR" sz="2400" dirty="0"/>
              <a:t>کنندگان با توجه به گذر </a:t>
            </a:r>
            <a:r>
              <a:rPr lang="fa-IR" altLang="fa-IR" sz="2400" dirty="0" smtClean="0"/>
              <a:t>زمان، </a:t>
            </a:r>
            <a:r>
              <a:rPr lang="fa-IR" altLang="fa-IR" sz="2400" dirty="0"/>
              <a:t>ثابت نیست. </a:t>
            </a:r>
            <a:endParaRPr lang="fa-IR" altLang="fa-IR" sz="2400" dirty="0" smtClean="0"/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fa-IR" altLang="fa-IR" sz="2400" dirty="0"/>
              <a:t>تاکنون مقالات تحقیقی راجع به مسائل </a:t>
            </a:r>
            <a:r>
              <a:rPr lang="en-US" alt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DSSP</a:t>
            </a:r>
            <a:r>
              <a:rPr lang="fa-IR" altLang="fa-IR" sz="2400" dirty="0"/>
              <a:t> </a:t>
            </a:r>
            <a:r>
              <a:rPr lang="fa-IR" alt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supplier selection problem</a:t>
            </a:r>
            <a:r>
              <a:rPr lang="fa-IR" altLang="fa-I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a-IR" altLang="fa-IR" sz="2400" dirty="0"/>
              <a:t>در مورد چندسطحی بودن، چندمحصولی بودن، و چندمنبعی بودن به قدر کافی پوشش داده نشده­اند</a:t>
            </a:r>
            <a:r>
              <a:rPr lang="fa-IR" altLang="fa-IR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fa-IR" altLang="fa-IR" sz="2400" dirty="0" smtClean="0"/>
              <a:t>هدف مسائل </a:t>
            </a:r>
            <a:r>
              <a:rPr lang="en-US" altLang="fa-IR" sz="2400" dirty="0" smtClean="0"/>
              <a:t>                     </a:t>
            </a:r>
            <a:r>
              <a:rPr lang="en-US" altLang="fa-I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  <a:r>
              <a:rPr lang="fa-IR" altLang="fa-IR" sz="2400" dirty="0" smtClean="0"/>
              <a:t> </a:t>
            </a:r>
            <a:r>
              <a:rPr lang="fa-IR" altLang="fa-IR" sz="2400" dirty="0"/>
              <a:t>یافتن بهترین تامین­ کننده است.</a:t>
            </a:r>
          </a:p>
          <a:p>
            <a:pPr algn="just">
              <a:lnSpc>
                <a:spcPct val="150000"/>
              </a:lnSpc>
            </a:pPr>
            <a:r>
              <a:rPr lang="fa-IR" altLang="fa-IR" sz="2400" dirty="0"/>
              <a:t>تفاوت ها­ در انتخاب معیارها، روش </a:t>
            </a:r>
            <a:r>
              <a:rPr lang="fa-IR" altLang="fa-IR" sz="2400" dirty="0" smtClean="0"/>
              <a:t>به کارگیری، </a:t>
            </a:r>
            <a:r>
              <a:rPr lang="fa-IR" altLang="fa-IR" sz="2400" dirty="0"/>
              <a:t>روش حل، محیط تصمیم­گیری، و تحلیل حساسیت می باشد.</a:t>
            </a:r>
            <a:endParaRPr lang="en-US" altLang="fa-IR" sz="2400" dirty="0"/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a-IR" altLang="fa-IR" sz="2400" dirty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0146" y="569913"/>
            <a:ext cx="8610600" cy="903377"/>
          </a:xfrm>
        </p:spPr>
        <p:txBody>
          <a:bodyPr>
            <a:noAutofit/>
          </a:bodyPr>
          <a:lstStyle/>
          <a:p>
            <a:r>
              <a:rPr lang="fa-IR" altLang="fa-IR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fa-IR" altLang="fa-IR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fa-IR" altLang="fa-IR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مقدمه</a:t>
            </a:r>
            <a:r>
              <a:rPr lang="fa-IR" altLang="fa-IR" sz="5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fa-IR" altLang="fa-IR" sz="54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fa-IR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650" y="242888"/>
            <a:ext cx="8229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a-IR" altLang="fa-IR" dirty="0" smtClean="0">
              <a:solidFill>
                <a:srgbClr val="D18015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06500" y="1074738"/>
            <a:ext cx="7499350" cy="5335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fa-IR" altLang="fa-IR" sz="2800" dirty="0" smtClean="0"/>
          </a:p>
        </p:txBody>
      </p:sp>
      <p:sp>
        <p:nvSpPr>
          <p:cNvPr id="7" name="Left Arrow 7"/>
          <p:cNvSpPr>
            <a:spLocks noChangeArrowheads="1"/>
          </p:cNvSpPr>
          <p:nvPr/>
        </p:nvSpPr>
        <p:spPr bwMode="auto">
          <a:xfrm>
            <a:off x="8256062" y="4825442"/>
            <a:ext cx="1296987" cy="288925"/>
          </a:xfrm>
          <a:prstGeom prst="leftArrow">
            <a:avLst>
              <a:gd name="adj1" fmla="val 50000"/>
              <a:gd name="adj2" fmla="val 4987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368352974"/>
              </p:ext>
            </p:extLst>
          </p:nvPr>
        </p:nvGraphicFramePr>
        <p:xfrm>
          <a:off x="0" y="6188300"/>
          <a:ext cx="12192000" cy="66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/>
          <p:cNvSpPr/>
          <p:nvPr/>
        </p:nvSpPr>
        <p:spPr>
          <a:xfrm>
            <a:off x="-10380" y="5756689"/>
            <a:ext cx="614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dirty="0" smtClean="0"/>
              <a:t>6/33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510886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0009077" y="766383"/>
            <a:ext cx="20161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fa-IR" sz="2400" dirty="0">
                <a:solidFill>
                  <a:srgbClr val="00A44A"/>
                </a:solidFill>
              </a:rPr>
              <a:t>Original equipment manufacturer</a:t>
            </a:r>
          </a:p>
          <a:p>
            <a:pPr algn="ctr"/>
            <a:r>
              <a:rPr lang="fa-IR" altLang="fa-IR" sz="2400" dirty="0">
                <a:solidFill>
                  <a:srgbClr val="00A44A"/>
                </a:solidFill>
              </a:rPr>
              <a:t>سازنده ی تجهیزات اصلی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7894594" y="5827691"/>
            <a:ext cx="244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fa-IR" altLang="fa-IR" sz="2400" dirty="0">
                <a:solidFill>
                  <a:srgbClr val="D18015"/>
                </a:solidFill>
              </a:rPr>
              <a:t>محصول مونتاژ شده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1827393" y="5917843"/>
            <a:ext cx="287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/>
            <a:r>
              <a:rPr lang="fa-IR" altLang="fa-IR" sz="2400" dirty="0">
                <a:solidFill>
                  <a:srgbClr val="C00000"/>
                </a:solidFill>
              </a:rPr>
              <a:t>مواد خام/ اجزاء/ قطعات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04" y="6379806"/>
            <a:ext cx="614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dirty="0" smtClean="0"/>
              <a:t>9/33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965806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01" y="1733551"/>
            <a:ext cx="78422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44" y="3410487"/>
            <a:ext cx="8001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25003" y="1378038"/>
            <a:ext cx="11184227" cy="52196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a-IR" altLang="fa-IR" sz="2400" b="1" dirty="0">
                <a:solidFill>
                  <a:srgbClr val="0070C0"/>
                </a:solidFill>
              </a:rPr>
              <a:t>هزینه­ی حمل و نقل کل (</a:t>
            </a:r>
            <a:r>
              <a:rPr lang="en-US" altLang="fa-IR" sz="2400" b="1" dirty="0">
                <a:solidFill>
                  <a:srgbClr val="0070C0"/>
                </a:solidFill>
              </a:rPr>
              <a:t>O</a:t>
            </a:r>
            <a:r>
              <a:rPr lang="en-US" altLang="fa-IR" sz="2400" b="1" baseline="-25000" dirty="0">
                <a:solidFill>
                  <a:srgbClr val="0070C0"/>
                </a:solidFill>
              </a:rPr>
              <a:t>3</a:t>
            </a:r>
            <a:r>
              <a:rPr lang="fa-IR" altLang="fa-IR" sz="2400" b="1" dirty="0">
                <a:solidFill>
                  <a:srgbClr val="0070C0"/>
                </a:solidFill>
              </a:rPr>
              <a:t>) </a:t>
            </a:r>
            <a:r>
              <a:rPr lang="en-US" altLang="fa-IR" sz="2400" b="1" dirty="0">
                <a:solidFill>
                  <a:srgbClr val="0070C0"/>
                </a:solidFill>
              </a:rPr>
              <a:t>=</a:t>
            </a:r>
            <a:r>
              <a:rPr lang="fa-IR" altLang="fa-IR" sz="2400" b="1" dirty="0">
                <a:solidFill>
                  <a:srgbClr val="0070C0"/>
                </a:solidFill>
              </a:rPr>
              <a:t> مینیمم</a:t>
            </a:r>
          </a:p>
          <a:p>
            <a:pPr marL="0" indent="0">
              <a:buNone/>
            </a:pPr>
            <a:endParaRPr lang="fa-IR" altLang="fa-IR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a-IR" altLang="fa-IR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a-IR" altLang="fa-IR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a-IR" altLang="fa-IR" sz="2400" b="1" dirty="0">
                <a:solidFill>
                  <a:srgbClr val="0070C0"/>
                </a:solidFill>
              </a:rPr>
              <a:t>هزینه­ی جریمه به خاطر تاخیر (</a:t>
            </a:r>
            <a:r>
              <a:rPr lang="en-US" altLang="fa-IR" sz="2400" b="1" dirty="0">
                <a:solidFill>
                  <a:srgbClr val="0070C0"/>
                </a:solidFill>
              </a:rPr>
              <a:t>O</a:t>
            </a:r>
            <a:r>
              <a:rPr lang="en-US" altLang="fa-IR" sz="2400" b="1" baseline="-25000" dirty="0">
                <a:solidFill>
                  <a:srgbClr val="0070C0"/>
                </a:solidFill>
              </a:rPr>
              <a:t>4</a:t>
            </a:r>
            <a:r>
              <a:rPr lang="fa-IR" altLang="fa-IR" sz="2400" b="1" dirty="0">
                <a:solidFill>
                  <a:srgbClr val="0070C0"/>
                </a:solidFill>
              </a:rPr>
              <a:t>) </a:t>
            </a:r>
            <a:r>
              <a:rPr lang="en-US" altLang="fa-IR" sz="2400" b="1" dirty="0">
                <a:solidFill>
                  <a:srgbClr val="0070C0"/>
                </a:solidFill>
              </a:rPr>
              <a:t>=</a:t>
            </a:r>
            <a:r>
              <a:rPr lang="fa-IR" altLang="fa-IR" sz="2400" b="1" dirty="0">
                <a:solidFill>
                  <a:srgbClr val="0070C0"/>
                </a:solidFill>
              </a:rPr>
              <a:t> مینیمم</a:t>
            </a:r>
          </a:p>
          <a:p>
            <a:pPr marL="0" indent="0">
              <a:buNone/>
            </a:pPr>
            <a:endParaRPr lang="fa-IR" altLang="fa-IR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a-IR" altLang="fa-IR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a-IR" altLang="fa-IR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a-IR" altLang="fa-IR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a-IR" altLang="fa-IR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a-IR" altLang="fa-IR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fa-IR" sz="2400" b="1" dirty="0">
                <a:solidFill>
                  <a:srgbClr val="CC0099"/>
                </a:solidFill>
              </a:rPr>
              <a:t>TC</a:t>
            </a:r>
            <a:r>
              <a:rPr lang="fa-IR" altLang="fa-IR" sz="2400" b="1" dirty="0">
                <a:solidFill>
                  <a:srgbClr val="CC0099"/>
                </a:solidFill>
              </a:rPr>
              <a:t> خرید برای پنجره­ی زمانی </a:t>
            </a:r>
            <a:r>
              <a:rPr lang="en-US" altLang="fa-IR" sz="2400" b="1" dirty="0">
                <a:solidFill>
                  <a:srgbClr val="CC0099"/>
                </a:solidFill>
              </a:rPr>
              <a:t>k </a:t>
            </a:r>
            <a:r>
              <a:rPr lang="fa-IR" altLang="fa-IR" sz="2400" b="1" dirty="0">
                <a:solidFill>
                  <a:srgbClr val="CC0099"/>
                </a:solidFill>
              </a:rPr>
              <a:t>=     </a:t>
            </a:r>
            <a:r>
              <a:rPr lang="en-US" altLang="fa-IR" sz="2400" b="1" dirty="0">
                <a:solidFill>
                  <a:srgbClr val="CC0099"/>
                </a:solidFill>
              </a:rPr>
              <a:t>Min ( O</a:t>
            </a:r>
            <a:r>
              <a:rPr lang="en-US" altLang="fa-IR" sz="2400" b="1" baseline="-25000" dirty="0">
                <a:solidFill>
                  <a:srgbClr val="CC0099"/>
                </a:solidFill>
              </a:rPr>
              <a:t>1</a:t>
            </a:r>
            <a:r>
              <a:rPr lang="en-US" altLang="fa-IR" sz="2400" b="1" dirty="0">
                <a:solidFill>
                  <a:srgbClr val="CC0099"/>
                </a:solidFill>
              </a:rPr>
              <a:t>+ O</a:t>
            </a:r>
            <a:r>
              <a:rPr lang="en-US" altLang="fa-IR" sz="2400" b="1" baseline="-25000" dirty="0">
                <a:solidFill>
                  <a:srgbClr val="CC0099"/>
                </a:solidFill>
              </a:rPr>
              <a:t>2</a:t>
            </a:r>
            <a:r>
              <a:rPr lang="en-US" altLang="fa-IR" sz="2400" b="1" dirty="0">
                <a:solidFill>
                  <a:srgbClr val="CC0099"/>
                </a:solidFill>
              </a:rPr>
              <a:t>+ O</a:t>
            </a:r>
            <a:r>
              <a:rPr lang="en-US" altLang="fa-IR" sz="2400" b="1" baseline="-25000" dirty="0">
                <a:solidFill>
                  <a:srgbClr val="CC0099"/>
                </a:solidFill>
              </a:rPr>
              <a:t>3</a:t>
            </a:r>
            <a:r>
              <a:rPr lang="en-US" altLang="fa-IR" sz="2400" b="1" dirty="0">
                <a:solidFill>
                  <a:srgbClr val="CC0099"/>
                </a:solidFill>
              </a:rPr>
              <a:t>+ O</a:t>
            </a:r>
            <a:r>
              <a:rPr lang="en-US" altLang="fa-IR" sz="2400" b="1" baseline="-25000" dirty="0">
                <a:solidFill>
                  <a:srgbClr val="CC0099"/>
                </a:solidFill>
              </a:rPr>
              <a:t>4</a:t>
            </a:r>
            <a:r>
              <a:rPr lang="en-US" altLang="fa-IR" sz="2400" b="1" dirty="0">
                <a:solidFill>
                  <a:srgbClr val="CC0099"/>
                </a:solidFill>
              </a:rPr>
              <a:t>)</a:t>
            </a:r>
            <a:r>
              <a:rPr lang="fa-IR" altLang="fa-IR" sz="2400" b="1" dirty="0">
                <a:solidFill>
                  <a:srgbClr val="CC0099"/>
                </a:solidFill>
              </a:rPr>
              <a:t> </a:t>
            </a:r>
            <a:endParaRPr lang="en-US" altLang="fa-IR" sz="2400" b="1" dirty="0">
              <a:solidFill>
                <a:srgbClr val="CC0099"/>
              </a:solidFill>
            </a:endParaRPr>
          </a:p>
          <a:p>
            <a:pPr marL="0" indent="0">
              <a:buNone/>
            </a:pPr>
            <a:endParaRPr lang="fa-IR" altLang="fa-IR" sz="2400" b="1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98630" y="299457"/>
            <a:ext cx="8610600" cy="903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altLang="fa-IR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روش پیشنهادی</a:t>
            </a:r>
            <a:endParaRPr lang="fa-IR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451" y="6412983"/>
            <a:ext cx="736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dirty="0" smtClean="0"/>
              <a:t>18/33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261920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59141" y="1790163"/>
            <a:ext cx="10985694" cy="4910837"/>
          </a:xfrm>
        </p:spPr>
        <p:txBody>
          <a:bodyPr/>
          <a:lstStyle/>
          <a:p>
            <a:pPr algn="just" rtl="1"/>
            <a:r>
              <a:rPr lang="fa-IR" sz="2800" dirty="0">
                <a:solidFill>
                  <a:srgbClr val="00B0F0"/>
                </a:solidFill>
              </a:rPr>
              <a:t>مزیت دیگر استفاده از طراحی آزمایشی تاگوچی این است که، لازم نیست تعداد زیادی آزمایش یا تست را، زمانی که تعداد زیادی پارامتر در سطوح مختلف مواجه است، اجرا کند.</a:t>
            </a:r>
          </a:p>
          <a:p>
            <a:pPr algn="just" rtl="1"/>
            <a:endParaRPr lang="fa-IR" sz="2800" dirty="0">
              <a:solidFill>
                <a:srgbClr val="00B0F0"/>
              </a:solidFill>
            </a:endParaRPr>
          </a:p>
          <a:p>
            <a:pPr algn="just" rtl="1"/>
            <a:r>
              <a:rPr lang="fa-IR" sz="2800" dirty="0">
                <a:solidFill>
                  <a:srgbClr val="D67F00"/>
                </a:solidFill>
              </a:rPr>
              <a:t>تحلیل نتایج آزمایش به نسبت سیگنال به نویز (</a:t>
            </a:r>
            <a:r>
              <a:rPr lang="en-US" sz="2800" dirty="0">
                <a:solidFill>
                  <a:srgbClr val="D6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S/N</a:t>
            </a:r>
            <a:r>
              <a:rPr lang="fa-IR" sz="2800" dirty="0">
                <a:solidFill>
                  <a:srgbClr val="D67F00"/>
                </a:solidFill>
              </a:rPr>
              <a:t>) (</a:t>
            </a:r>
            <a:r>
              <a:rPr lang="en-US" sz="2800" dirty="0">
                <a:solidFill>
                  <a:srgbClr val="D67F00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Signal to Noise</a:t>
            </a:r>
            <a:r>
              <a:rPr lang="fa-IR" sz="2800" dirty="0">
                <a:solidFill>
                  <a:srgbClr val="D67F00"/>
                </a:solidFill>
              </a:rPr>
              <a:t>) تبدیل می­شود.  نسبت </a:t>
            </a:r>
            <a:r>
              <a:rPr lang="en-US" sz="2800" dirty="0">
                <a:solidFill>
                  <a:srgbClr val="D6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S/N</a:t>
            </a:r>
            <a:r>
              <a:rPr lang="fa-IR" sz="2800" dirty="0">
                <a:solidFill>
                  <a:srgbClr val="D67F00"/>
                </a:solidFill>
              </a:rPr>
              <a:t> بالاتر مطلوب ماست. هرچقدر نسبت </a:t>
            </a:r>
            <a:r>
              <a:rPr lang="en-US" sz="2800" dirty="0">
                <a:solidFill>
                  <a:srgbClr val="D67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S/N</a:t>
            </a:r>
            <a:r>
              <a:rPr lang="fa-IR" sz="2800" dirty="0">
                <a:solidFill>
                  <a:srgbClr val="D67F00"/>
                </a:solidFill>
              </a:rPr>
              <a:t> بیشتر باشد سیستم توانمندتر خواهد بود.</a:t>
            </a:r>
          </a:p>
          <a:p>
            <a:pPr algn="just" rtl="1"/>
            <a:endParaRPr lang="fa-IR" sz="2800" dirty="0">
              <a:solidFill>
                <a:srgbClr val="CC0099"/>
              </a:solidFill>
            </a:endParaRPr>
          </a:p>
          <a:p>
            <a:pPr algn="just" rtl="1"/>
            <a:r>
              <a:rPr lang="fa-IR" sz="2800" dirty="0">
                <a:solidFill>
                  <a:srgbClr val="00B050"/>
                </a:solidFill>
              </a:rPr>
              <a:t>نهایتاً بایستی بفهمیم کدام پارامتر مهم ­تر است و سهم آن در مساله چقدر است. برای این هدف، از تحلیل واریانس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ANOVA</a:t>
            </a:r>
            <a:r>
              <a:rPr lang="fa-IR" sz="2800" dirty="0">
                <a:solidFill>
                  <a:srgbClr val="00B050"/>
                </a:solidFill>
              </a:rPr>
              <a:t> (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of Variance</a:t>
            </a:r>
            <a:r>
              <a:rPr lang="fa-IR" sz="2800" dirty="0">
                <a:solidFill>
                  <a:srgbClr val="00B050"/>
                </a:solidFill>
              </a:rPr>
              <a:t>) استفاده می شود.</a:t>
            </a: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fa-IR" altLang="fa-IR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34235" y="228600"/>
            <a:ext cx="8610600" cy="903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altLang="fa-IR" sz="5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روش پیشنهادی</a:t>
            </a:r>
            <a:endParaRPr lang="fa-IR" sz="5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24453153"/>
              </p:ext>
            </p:extLst>
          </p:nvPr>
        </p:nvGraphicFramePr>
        <p:xfrm>
          <a:off x="0" y="6188300"/>
          <a:ext cx="12192000" cy="66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-101158" y="5797352"/>
            <a:ext cx="736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dirty="0" smtClean="0"/>
              <a:t>22/33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445607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665</TotalTime>
  <Words>465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 Nazanin</vt:lpstr>
      <vt:lpstr>Calibri</vt:lpstr>
      <vt:lpstr>Century Gothic</vt:lpstr>
      <vt:lpstr>SimHei</vt:lpstr>
      <vt:lpstr>Times New Roman</vt:lpstr>
      <vt:lpstr>Wingdings</vt:lpstr>
      <vt:lpstr>Vapor Trail</vt:lpstr>
      <vt:lpstr>PowerPoint Presentation</vt:lpstr>
      <vt:lpstr>PowerPoint Presentation</vt:lpstr>
      <vt:lpstr>PowerPoint Presentation</vt:lpstr>
      <vt:lpstr>PowerPoint Presentation</vt:lpstr>
      <vt:lpstr>فهرست</vt:lpstr>
      <vt:lpstr> مقدمه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maryam esfahani</cp:lastModifiedBy>
  <cp:revision>65</cp:revision>
  <dcterms:created xsi:type="dcterms:W3CDTF">2017-05-04T07:02:22Z</dcterms:created>
  <dcterms:modified xsi:type="dcterms:W3CDTF">2021-09-03T09:42:26Z</dcterms:modified>
</cp:coreProperties>
</file>