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84" r:id="rId2"/>
    <p:sldId id="256" r:id="rId3"/>
    <p:sldId id="257" r:id="rId4"/>
    <p:sldId id="259" r:id="rId5"/>
    <p:sldId id="261" r:id="rId6"/>
    <p:sldId id="283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C2B5BEA-D43D-4D66-956B-F1458013FD6C}">
          <p14:sldIdLst>
            <p14:sldId id="284"/>
            <p14:sldId id="256"/>
            <p14:sldId id="257"/>
            <p14:sldId id="259"/>
            <p14:sldId id="261"/>
          </p14:sldIdLst>
        </p14:section>
        <p14:section name="Summary Section" id="{0F6EB446-5CA2-45D5-97E9-DBFA0D9907A7}">
          <p14:sldIdLst>
            <p14:sldId id="283"/>
          </p14:sldIdLst>
        </p14:section>
        <p14:section name="Section 1" id="{22379AE6-B9A5-4C11-8176-C334276F06B8}">
          <p14:sldIdLst>
            <p14:sldId id="262"/>
            <p14:sldId id="263"/>
            <p14:sldId id="264"/>
          </p14:sldIdLst>
        </p14:section>
        <p14:section name="Carbon Nanotubes (CNTs)" id="{C2B3F12A-09E5-4282-82DC-FA8205589BD7}">
          <p14:sldIdLst>
            <p14:sldId id="265"/>
            <p14:sldId id="267"/>
            <p14:sldId id="266"/>
            <p14:sldId id="269"/>
            <p14:sldId id="268"/>
          </p14:sldIdLst>
        </p14:section>
        <p14:section name="Graphene" id="{CD9D152A-EADC-4375-AAB4-8BBEA03CDBA2}">
          <p14:sldIdLst>
            <p14:sldId id="285"/>
          </p14:sldIdLst>
        </p14:section>
        <p14:section name="Quantum Dots " id="{BAA1681A-0562-4745-BAA3-30627BBB65EA}">
          <p14:sldIdLst>
            <p14:sldId id="270"/>
            <p14:sldId id="272"/>
            <p14:sldId id="273"/>
          </p14:sldIdLst>
        </p14:section>
        <p14:section name="Nanoparticles" id="{A70CD79E-4814-4759-A437-2E91D4F8140D}">
          <p14:sldIdLst>
            <p14:sldId id="274"/>
            <p14:sldId id="276"/>
            <p14:sldId id="278"/>
          </p14:sldIdLst>
        </p14:section>
        <p14:section name="Chitosan" id="{1DBF3E62-3276-45F5-8603-15CCD1CBC1BA}">
          <p14:sldIdLst>
            <p14:sldId id="280"/>
            <p14:sldId id="281"/>
            <p14:sldId id="260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33"/>
    <a:srgbClr val="990099"/>
    <a:srgbClr val="5EEC3C"/>
    <a:srgbClr val="FF66CC"/>
    <a:srgbClr val="FF9900"/>
    <a:srgbClr val="FFCC66"/>
    <a:srgbClr val="FFDC47"/>
    <a:srgbClr val="FF67AC"/>
    <a:srgbClr val="CC0099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2153" autoAdjust="0"/>
  </p:normalViewPr>
  <p:slideViewPr>
    <p:cSldViewPr>
      <p:cViewPr varScale="1">
        <p:scale>
          <a:sx n="95" d="100"/>
          <a:sy n="95" d="100"/>
        </p:scale>
        <p:origin x="-51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B058-70BF-4C79-80D8-ED8C5C2E807A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2AFF-F4AC-40BA-A210-A5386E09C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82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2AFF-F4AC-40BA-A210-A5386E09C6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1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C2AFF-F4AC-40BA-A210-A5386E09C6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96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C2AFF-F4AC-40BA-A210-A5386E09C6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06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C2AFF-F4AC-40BA-A210-A5386E09C6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85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C2AFF-F4AC-40BA-A210-A5386E09C6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62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571750"/>
            <a:ext cx="6121436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66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040" y="1350110"/>
            <a:ext cx="6108829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E02-336A-44B9-B405-A3A812CB73F2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CF4-FAAA-4A94-86F4-18A313A9D1FF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6419-F53A-4527-A0D1-3219AEE1C392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AAA4-B4C3-4F9C-AE39-CC0E006AC22F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E11748E8-0D2F-490E-B4FB-7C641BF045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89" y="1502820"/>
            <a:ext cx="8246070" cy="320680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CBA7-2DEA-4B51-8A13-7764A4736649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A848D0-5D5A-40BB-8BA6-540B7F250276}" type="slidenum">
              <a:rPr lang="en-US" smtClean="0"/>
              <a:pPr/>
              <a:t>‹#›</a:t>
            </a:fld>
            <a:fld id="{12FE3691-9E6A-4625-9B2C-628CF3057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8924" y="4767263"/>
            <a:ext cx="2133600" cy="273844"/>
          </a:xfrm>
        </p:spPr>
        <p:txBody>
          <a:bodyPr/>
          <a:lstStyle>
            <a:lvl1pPr algn="ctr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6108200" cy="3511061"/>
          </a:xfrm>
        </p:spPr>
        <p:txBody>
          <a:bodyPr/>
          <a:lstStyle>
            <a:lvl1pPr>
              <a:defRPr sz="2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2740-C5F2-4E50-B77F-4BEFE65BEC04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ACC0-8DAC-4078-8354-8751EE3F7A74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0732-1015-49E9-A75B-E159EA8B82F7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D3A-8EA0-431C-BD18-12174CD2E67B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55E-BF08-4D37-AF98-5408C9A58DB7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99CD-001D-48E4-9B15-05D68394390C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1CE-ACB4-4D6D-BE47-F347DDFF9B26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6EE7-C4EC-4C11-A433-D88DF7849313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6B88B1-84D0-4669-AE30-D126DEDA2D5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hotoshop.org/2010/11/christmas-backgrounds-2/comment-page-1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71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1.png"/><Relationship Id="rId11" Type="http://schemas.openxmlformats.org/officeDocument/2006/relationships/image" Target="../media/image12.png"/><Relationship Id="rId5" Type="http://schemas.openxmlformats.org/officeDocument/2006/relationships/image" Target="../media/image151.png"/><Relationship Id="rId15" Type="http://schemas.openxmlformats.org/officeDocument/2006/relationships/image" Target="../media/image16.png"/><Relationship Id="rId10" Type="http://schemas.openxmlformats.org/officeDocument/2006/relationships/slide" Target="slide7.xml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06C154-9268-4FE4-A32F-B8FDCFF9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64ED59-FA5F-4308-B42B-38CD71A98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1954"/>
            <a:ext cx="9144000" cy="554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0811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79" y="281175"/>
            <a:ext cx="6108829" cy="1295216"/>
          </a:xfrm>
          <a:noFill/>
          <a:effectLst>
            <a:outerShdw blurRad="50800" dist="50800" dir="15480000" sx="54000" sy="54000" algn="ctr" rotWithShape="0">
              <a:srgbClr val="000000">
                <a:alpha val="27000"/>
              </a:srgbClr>
            </a:outerShdw>
            <a:reflection stA="99000" endPos="0" dist="50800" dir="5400000" sy="-100000" algn="bl" rotWithShape="0"/>
          </a:effectLst>
        </p:spPr>
        <p:txBody>
          <a:bodyPr anchor="b"/>
          <a:lstStyle/>
          <a:p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Nanobiosensors</a:t>
            </a:r>
            <a:endParaRPr lang="en-US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46A56B-9147-495B-B43E-A6D0B74B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ED01EFD-AC25-47AA-BD45-17AD88CB7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NewRoman"/>
              </a:rPr>
              <a:t>Biosensor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TimesNewRoman"/>
                <a:cs typeface="+mj-cs"/>
              </a:rPr>
              <a:t>Biosensor</a:t>
            </a:r>
            <a:r>
              <a:rPr lang="en-US" sz="2200" dirty="0">
                <a:latin typeface="TimesNewRoman"/>
                <a:cs typeface="+mj-cs"/>
              </a:rPr>
              <a:t> is</a:t>
            </a:r>
            <a:r>
              <a:rPr lang="fa-IR" sz="2200" dirty="0">
                <a:latin typeface="TimesNewRoman"/>
                <a:cs typeface="+mj-cs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TimesNewRoman"/>
                <a:cs typeface="+mj-cs"/>
              </a:rPr>
              <a:t> An analytical device which is used to detect a biological product</a:t>
            </a:r>
            <a:r>
              <a:rPr lang="fa-IR" sz="2200" dirty="0">
                <a:latin typeface="TimesNewRoman"/>
                <a:cs typeface="+mj-cs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TimesNewRoman"/>
              <a:cs typeface="+mj-cs"/>
            </a:endParaRPr>
          </a:p>
          <a:p>
            <a:pPr marL="0" indent="0">
              <a:buNone/>
            </a:pPr>
            <a:endParaRPr lang="en-US" sz="2200" dirty="0">
              <a:latin typeface="TimesNewRoman"/>
              <a:cs typeface="+mj-cs"/>
            </a:endParaRPr>
          </a:p>
          <a:p>
            <a:pPr marL="0" indent="0">
              <a:buNone/>
            </a:pPr>
            <a:endParaRPr lang="en-US" sz="2200" dirty="0">
              <a:latin typeface="TimesNewRoman"/>
              <a:cs typeface="+mj-cs"/>
            </a:endParaRPr>
          </a:p>
          <a:p>
            <a:pPr marL="0" indent="0">
              <a:buNone/>
            </a:pPr>
            <a:endParaRPr lang="fa-IR" sz="2200" dirty="0">
              <a:latin typeface="TimesNewRoman"/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latin typeface="TimesNewRoman"/>
                <a:cs typeface="+mj-cs"/>
              </a:rPr>
              <a:t>A device that combines a biological recognition element with a physical or chemical transducer</a:t>
            </a:r>
            <a:endParaRPr lang="fa-IR" dirty="0">
              <a:cs typeface="+mj-cs"/>
            </a:endParaRPr>
          </a:p>
          <a:p>
            <a:pPr marL="0" indent="0">
              <a:buNone/>
            </a:pPr>
            <a:endParaRPr lang="en-US" dirty="0">
              <a:cs typeface="+mj-cs"/>
            </a:endParaRPr>
          </a:p>
          <a:p>
            <a:pPr marL="0" indent="0">
              <a:buNone/>
            </a:pPr>
            <a:endParaRPr lang="en-US" dirty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9A379-4B20-4A61-9C5F-75E36730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20548-3DDC-4551-B980-AA74ACA33E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5216" y="2310499"/>
            <a:ext cx="1770706" cy="1264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928F58-2FE6-43E0-A22D-075CD541C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351" y="2310499"/>
            <a:ext cx="2266434" cy="1264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Biosensors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655520"/>
            <a:ext cx="6108200" cy="3054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Bioreceptors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transducer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signal processor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024E2A2-7263-451B-94F1-8706BCD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5770" y="4738441"/>
            <a:ext cx="2133600" cy="273844"/>
          </a:xfrm>
        </p:spPr>
        <p:txBody>
          <a:bodyPr/>
          <a:lstStyle/>
          <a:p>
            <a:pPr algn="ctr"/>
            <a:fld id="{B82CCC60-E8CD-4174-8B1A-7DF615B22EEF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CDE1CCBE-00B9-4065-9D11-513F01538F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5937288"/>
                  </p:ext>
                </p:extLst>
              </p:nvPr>
            </p:nvGraphicFramePr>
            <p:xfrm rot="2948123">
              <a:off x="4052242" y="2810443"/>
              <a:ext cx="2286000" cy="1285875"/>
            </p:xfrm>
            <a:graphic>
              <a:graphicData uri="http://schemas.microsoft.com/office/powerpoint/2016/slidezoom">
                <pslz:sldZm>
                  <pslz:sldZmObj sldId="261" cId="1367707264">
                    <pslz:zmPr id="{C12F086F-AF38-42C2-B8FA-00D47930CC2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948123"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CDE1CCBE-00B9-4065-9D11-513F01538F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948123">
                <a:off x="4052242" y="2810443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NewRoman"/>
              </a:rPr>
              <a:t>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4DD458-4525-4C93-AAF7-8BEF99A9A0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310" y="1502815"/>
            <a:ext cx="6042216" cy="28653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BE856E-7F67-4FC0-ACDF-151E262E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074" y="1614801"/>
            <a:ext cx="4797541" cy="26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70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0187FA6D-9C21-4341-BAE1-D83D442E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A236E5-6B67-4E7C-A9C2-E04D0452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8959" y="4709620"/>
            <a:ext cx="2133600" cy="273844"/>
          </a:xfrm>
        </p:spPr>
        <p:txBody>
          <a:bodyPr/>
          <a:lstStyle/>
          <a:p>
            <a:pPr algn="ctr"/>
            <a:fld id="{B82CCC60-E8CD-4174-8B1A-7DF615B22EEF}" type="slidenum">
              <a:rPr lang="en-US" u="sng" smtClean="0">
                <a:solidFill>
                  <a:schemeClr val="bg1"/>
                </a:solidFill>
              </a:rPr>
              <a:pPr algn="ctr"/>
              <a:t>6</a:t>
            </a:fld>
            <a:endParaRPr lang="en-US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suz="http://schemas.microsoft.com/office/powerpoint/2016/summaryzoom" xmlns="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11999416-8D8D-4152-B3C7-D7362E6A52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2611245"/>
                  </p:ext>
                </p:extLst>
              </p:nvPr>
            </p:nvGraphicFramePr>
            <p:xfrm>
              <a:off x="449263" y="739290"/>
              <a:ext cx="8245475" cy="3970824"/>
            </p:xfrm>
            <a:graphic>
              <a:graphicData uri="http://schemas.microsoft.com/office/powerpoint/2016/summaryzoom">
                <psuz:summaryZm>
                  <psuz:summaryZmObj sectionId="{22379AE6-B9A5-4C11-8176-C334276F06B8}">
                    <psuz:zmPr id="{41297A63-D691-41C3-A113-C1C8A66FB09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9513" y="547608"/>
                          <a:ext cx="2473642" cy="1391423"/>
                        </a:xfrm>
                        <a:prstGeom prst="rect">
                          <a:avLst/>
                        </a:prstGeom>
                        <a:blipFill>
                          <a:blip r:embed="rId4"/>
                          <a:tile tx="0" ty="0" sx="100000" sy="100000" flip="none" algn="tl"/>
                        </a:blipFill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stA="93000" endPos="79000" dist="50800" dir="5400000" sy="-100000" algn="bl" rotWithShape="0"/>
                        </a:effectLst>
                        <a:scene3d>
                          <a:camera prst="isometricRightUp"/>
                          <a:lightRig rig="threePt" dir="t"/>
                        </a:scene3d>
                        <a:sp3d>
                          <a:bevelT prst="convex"/>
                        </a:sp3d>
                      </p166:spPr>
                    </psuz:zmPr>
                  </psuz:summaryZmObj>
                  <psuz:summaryZmObj sectionId="{C2B3F12A-09E5-4282-82DC-FA8205589BD7}">
                    <psuz:zmPr id="{54A41CC4-233E-4295-B31A-F40E0171FE98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85917" y="547608"/>
                          <a:ext cx="2473642" cy="1391423"/>
                        </a:xfrm>
                        <a:prstGeom prst="rect">
                          <a:avLst/>
                        </a:prstGeom>
                        <a:blipFill>
                          <a:blip r:embed="rId4"/>
                          <a:tile tx="0" ty="0" sx="100000" sy="100000" flip="none" algn="tl"/>
                        </a:blipFill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stA="93000" endPos="79000" dist="50800" dir="5400000" sy="-100000" algn="bl" rotWithShape="0"/>
                        </a:effectLst>
                        <a:scene3d>
                          <a:camera prst="perspectiveRelaxedModerately"/>
                          <a:lightRig rig="threePt" dir="t"/>
                        </a:scene3d>
                        <a:sp3d>
                          <a:bevelT prst="convex"/>
                        </a:sp3d>
                      </p166:spPr>
                    </psuz:zmPr>
                  </psuz:summaryZmObj>
                  <psuz:summaryZmObj sectionId="{CD9D152A-EADC-4375-AAB4-8BBEA03CDBA2}">
                    <psuz:zmPr id="{B2F4F604-F7F9-405E-A20E-3A34968EF1A3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52321" y="547608"/>
                          <a:ext cx="2473642" cy="1391423"/>
                        </a:xfrm>
                        <a:prstGeom prst="rect">
                          <a:avLst/>
                        </a:prstGeom>
                        <a:blipFill>
                          <a:blip r:embed="rId4"/>
                          <a:tile tx="0" ty="0" sx="100000" sy="100000" flip="none" algn="tl"/>
                        </a:blipFill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stA="93000" endPos="79000" dist="50800" dir="5400000" sy="-100000" algn="bl" rotWithShape="0"/>
                        </a:effectLst>
                        <a:scene3d>
                          <a:camera prst="isometricLeftDown"/>
                          <a:lightRig rig="threePt" dir="t"/>
                        </a:scene3d>
                        <a:sp3d>
                          <a:bevelT prst="convex"/>
                        </a:sp3d>
                      </p166:spPr>
                    </psuz:zmPr>
                  </psuz:summaryZmObj>
                  <psuz:summaryZmObj sectionId="{BAA1681A-0562-4745-BAA3-30627BBB65EA}">
                    <psuz:zmPr id="{71AE7D51-6881-455E-B642-7D3DD16FB958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9513" y="2031793"/>
                          <a:ext cx="2473642" cy="1391423"/>
                        </a:xfrm>
                        <a:prstGeom prst="rect">
                          <a:avLst/>
                        </a:prstGeom>
                        <a:blipFill>
                          <a:blip r:embed="rId4"/>
                          <a:tile tx="0" ty="0" sx="100000" sy="100000" flip="none" algn="tl"/>
                        </a:blipFill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stA="93000" endPos="79000" dist="50800" dir="5400000" sy="-100000" algn="bl" rotWithShape="0"/>
                        </a:effectLst>
                        <a:scene3d>
                          <a:camera prst="isometricLeftDown"/>
                          <a:lightRig rig="threePt" dir="t"/>
                        </a:scene3d>
                        <a:sp3d>
                          <a:bevelT prst="convex"/>
                        </a:sp3d>
                      </p166:spPr>
                    </psuz:zmPr>
                  </psuz:summaryZmObj>
                  <psuz:summaryZmObj sectionId="{A70CD79E-4814-4759-A437-2E91D4F8140D}">
                    <psuz:zmPr id="{220724B0-5CEF-452F-B692-9A719EC64B98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85917" y="2031793"/>
                          <a:ext cx="2473642" cy="1391423"/>
                        </a:xfrm>
                        <a:prstGeom prst="rect">
                          <a:avLst/>
                        </a:prstGeom>
                        <a:blipFill>
                          <a:blip r:embed="rId4"/>
                          <a:tile tx="0" ty="0" sx="100000" sy="100000" flip="none" algn="tl"/>
                        </a:blipFill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stA="93000" endPos="79000" dist="50800" dir="5400000" sy="-100000" algn="bl" rotWithShape="0"/>
                        </a:effectLst>
                        <a:scene3d>
                          <a:camera prst="perspectiveRelaxedModerately"/>
                          <a:lightRig rig="threePt" dir="t"/>
                        </a:scene3d>
                        <a:sp3d>
                          <a:bevelT prst="convex"/>
                        </a:sp3d>
                      </p166:spPr>
                    </psuz:zmPr>
                  </psuz:summaryZmObj>
                  <psuz:summaryZmObj sectionId="{1DBF3E62-3276-45F5-8603-15CCD1CBC1BA}">
                    <psuz:zmPr id="{ADE66F0C-011C-4BD5-BBA3-646D7BAC48EB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52321" y="2031793"/>
                          <a:ext cx="2473642" cy="1391423"/>
                        </a:xfrm>
                        <a:prstGeom prst="rect">
                          <a:avLst/>
                        </a:prstGeom>
                        <a:blipFill>
                          <a:blip r:embed="rId4"/>
                          <a:tile tx="0" ty="0" sx="100000" sy="100000" flip="none" algn="tl"/>
                        </a:blipFill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stA="93000" endPos="79000" dist="50800" dir="5400000" sy="-100000" algn="bl" rotWithShape="0"/>
                        </a:effectLst>
                        <a:scene3d>
                          <a:camera prst="isometricRightUp"/>
                          <a:lightRig rig="threePt" dir="t"/>
                        </a:scene3d>
                        <a:sp3d>
                          <a:bevelT prst="convex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xmlns="" id="{11999416-8D8D-4152-B3C7-D7362E6A520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49263" y="739290"/>
                <a:ext cx="8245475" cy="3970824"/>
                <a:chOff x="449263" y="739290"/>
                <a:chExt cx="8245475" cy="3970824"/>
              </a:xfrm>
            </p:grpSpPr>
            <p:pic>
              <p:nvPicPr>
                <p:cNvPr id="2" name="Picture 2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768776" y="1286898"/>
                  <a:ext cx="2473642" cy="1391423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  <a:ln w="3175">
                  <a:solidFill>
                    <a:prstClr val="ltGray"/>
                  </a:solidFill>
                </a:ln>
                <a:effectLst>
                  <a:reflection stA="93000" endPos="79000" dist="50800" dir="5400000" sy="-100000" algn="bl" rotWithShape="0"/>
                </a:effectLst>
                <a:scene3d>
                  <a:camera prst="isometricRightUp"/>
                  <a:lightRig rig="threePt" dir="t"/>
                </a:scene3d>
                <a:sp3d>
                  <a:bevelT prst="convex"/>
                </a:sp3d>
              </p:spPr>
            </p:pic>
            <p:pic>
              <p:nvPicPr>
                <p:cNvPr id="3" name="Picture 3">
                  <a:hlinkClick r:id="" action="ppaction://noaction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3335180" y="1286898"/>
                  <a:ext cx="2473642" cy="1391423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  <a:ln w="3175">
                  <a:solidFill>
                    <a:prstClr val="ltGray"/>
                  </a:solidFill>
                </a:ln>
                <a:effectLst>
                  <a:reflection stA="93000" endPos="79000" dist="50800" dir="5400000" sy="-100000" algn="bl" rotWithShape="0"/>
                </a:effectLst>
                <a:scene3d>
                  <a:camera prst="perspectiveRelaxedModerately"/>
                  <a:lightRig rig="threePt" dir="t"/>
                </a:scene3d>
                <a:sp3d>
                  <a:bevelT prst="convex"/>
                </a:sp3d>
              </p:spPr>
            </p:pic>
            <p:pic>
              <p:nvPicPr>
                <p:cNvPr id="5" name="Picture 5">
                  <a:hlinkClick r:id="" action="ppaction://noaction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901584" y="1286898"/>
                  <a:ext cx="2473642" cy="1391423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  <a:ln w="3175">
                  <a:solidFill>
                    <a:prstClr val="ltGray"/>
                  </a:solidFill>
                </a:ln>
                <a:effectLst>
                  <a:reflection stA="93000" endPos="79000" dist="50800" dir="5400000" sy="-100000" algn="bl" rotWithShape="0"/>
                </a:effectLst>
                <a:scene3d>
                  <a:camera prst="isometricLeftDown"/>
                  <a:lightRig rig="threePt" dir="t"/>
                </a:scene3d>
                <a:sp3d>
                  <a:bevelT prst="convex"/>
                </a:sp3d>
              </p:spPr>
            </p:pic>
            <p:pic>
              <p:nvPicPr>
                <p:cNvPr id="7" name="Picture 7">
                  <a:hlinkClick r:id="" action="ppaction://noaction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768776" y="2771083"/>
                  <a:ext cx="2473642" cy="1391423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  <a:ln w="3175">
                  <a:solidFill>
                    <a:prstClr val="ltGray"/>
                  </a:solidFill>
                </a:ln>
                <a:effectLst>
                  <a:reflection stA="93000" endPos="79000" dist="50800" dir="5400000" sy="-100000" algn="bl" rotWithShape="0"/>
                </a:effectLst>
                <a:scene3d>
                  <a:camera prst="isometricLeftDown"/>
                  <a:lightRig rig="threePt" dir="t"/>
                </a:scene3d>
                <a:sp3d>
                  <a:bevelT prst="convex"/>
                </a:sp3d>
              </p:spPr>
            </p:pic>
            <p:pic>
              <p:nvPicPr>
                <p:cNvPr id="8" name="Picture 8">
                  <a:hlinkClick r:id="" action="ppaction://noaction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3335180" y="2771083"/>
                  <a:ext cx="2473642" cy="1391423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  <a:ln w="3175">
                  <a:solidFill>
                    <a:prstClr val="ltGray"/>
                  </a:solidFill>
                </a:ln>
                <a:effectLst>
                  <a:reflection stA="93000" endPos="79000" dist="50800" dir="5400000" sy="-100000" algn="bl" rotWithShape="0"/>
                </a:effectLst>
                <a:scene3d>
                  <a:camera prst="perspectiveRelaxedModerately"/>
                  <a:lightRig rig="threePt" dir="t"/>
                </a:scene3d>
                <a:sp3d>
                  <a:bevelT prst="convex"/>
                </a:sp3d>
              </p:spPr>
            </p:pic>
            <p:pic>
              <p:nvPicPr>
                <p:cNvPr id="9" name="Picture 9">
                  <a:hlinkClick r:id="" action="ppaction://noaction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901584" y="2771083"/>
                  <a:ext cx="2473642" cy="1391423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  <a:ln w="3175">
                  <a:solidFill>
                    <a:prstClr val="ltGray"/>
                  </a:solidFill>
                </a:ln>
                <a:effectLst>
                  <a:reflection stA="93000" endPos="79000" dist="50800" dir="5400000" sy="-100000" algn="bl" rotWithShape="0"/>
                </a:effectLst>
                <a:scene3d>
                  <a:camera prst="isometricRightUp"/>
                  <a:lightRig rig="threePt" dir="t"/>
                </a:scene3d>
                <a:sp3d>
                  <a:bevelT prst="convex"/>
                </a:sp3d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xmlns="" val="13057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191F14AA-816D-4406-846F-39DEEE55F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B0293BDF-C45C-4D0F-B250-454C797F3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F80AD8-8754-4D72-9997-B2765418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1180" y="4556915"/>
            <a:ext cx="2133600" cy="273844"/>
          </a:xfrm>
        </p:spPr>
        <p:txBody>
          <a:bodyPr/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7D13C7-A42B-4E0C-B6ED-728BB8D6B39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86313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9411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54</Words>
  <Application>Microsoft Office PowerPoint</Application>
  <PresentationFormat>On-screen Show (16:9)</PresentationFormat>
  <Paragraphs>28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Biosensor</vt:lpstr>
      <vt:lpstr>Components of Biosensors</vt:lpstr>
      <vt:lpstr>Biosensors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2017-08-30T02:18:03Z</dcterms:created>
  <dcterms:modified xsi:type="dcterms:W3CDTF">2019-05-29T19:31:11Z</dcterms:modified>
</cp:coreProperties>
</file>